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6"/>
  </p:notesMasterIdLst>
  <p:sldIdLst>
    <p:sldId id="257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Tahoma" panose="020B0604030504040204" pitchFamily="34" charset="0"/>
      <p:regular r:id="rId11"/>
      <p:bold r:id="rId12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C2"/>
    <a:srgbClr val="9BC879"/>
    <a:srgbClr val="1FB099"/>
    <a:srgbClr val="EA5892"/>
    <a:srgbClr val="FED802"/>
    <a:srgbClr val="8BADDC"/>
    <a:srgbClr val="888B8D"/>
    <a:srgbClr val="EA5893"/>
    <a:srgbClr val="00AACD"/>
    <a:srgbClr val="CD5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416" autoAdjust="0"/>
    <p:restoredTop sz="94694"/>
  </p:normalViewPr>
  <p:slideViewPr>
    <p:cSldViewPr snapToGrid="0" snapToObjects="1" showGuides="1">
      <p:cViewPr varScale="1">
        <p:scale>
          <a:sx n="260" d="100"/>
          <a:sy n="260" d="100"/>
        </p:scale>
        <p:origin x="1374" y="216"/>
      </p:cViewPr>
      <p:guideLst>
        <p:guide orient="horz" pos="2160"/>
        <p:guide pos="3840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206444183848973E-2"/>
          <c:y val="2.5224786213845555E-2"/>
          <c:w val="0.9168433983226576"/>
          <c:h val="0.806335154209832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79-0C4E-9B9A-68617876F50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79-0C4E-9B9A-68617876F50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BC8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79-0C4E-9B9A-68617876F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3874399"/>
        <c:axId val="1932068463"/>
      </c:barChart>
      <c:catAx>
        <c:axId val="1933874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2068463"/>
        <c:crosses val="autoZero"/>
        <c:auto val="1"/>
        <c:lblAlgn val="ctr"/>
        <c:lblOffset val="100"/>
        <c:noMultiLvlLbl val="0"/>
      </c:catAx>
      <c:valAx>
        <c:axId val="1932068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endParaRPr lang="fi-FI"/>
          </a:p>
        </c:txPr>
        <c:crossAx val="1933874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672210873543228"/>
          <c:y val="0.92910021714117252"/>
          <c:w val="0.46655578252913543"/>
          <c:h val="7.0899782858827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fi-F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i-F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8C74F1-0C5F-41BD-A3C1-02D091718196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610AE499-9D13-4310-BC97-29FBCCC6A605}">
      <dgm:prSet phldrT="[Text]"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PBL item</a:t>
          </a:r>
          <a:endParaRPr lang="fi-FI" dirty="0">
            <a:solidFill>
              <a:schemeClr val="tx1"/>
            </a:solidFill>
          </a:endParaRPr>
        </a:p>
      </dgm:t>
    </dgm:pt>
    <dgm:pt modelId="{16CE2187-E2A2-4B6E-AB51-4F335C5A7D42}" type="parTrans" cxnId="{A1961D84-F8E4-4869-969A-553EA78FA192}">
      <dgm:prSet/>
      <dgm:spPr/>
      <dgm:t>
        <a:bodyPr/>
        <a:lstStyle/>
        <a:p>
          <a:endParaRPr lang="fi-FI"/>
        </a:p>
      </dgm:t>
    </dgm:pt>
    <dgm:pt modelId="{898BE30D-2FB1-4616-AA18-5E6973F80994}" type="sibTrans" cxnId="{A1961D84-F8E4-4869-969A-553EA78FA192}">
      <dgm:prSet/>
      <dgm:spPr/>
      <dgm:t>
        <a:bodyPr/>
        <a:lstStyle/>
        <a:p>
          <a:endParaRPr lang="fi-FI"/>
        </a:p>
      </dgm:t>
    </dgm:pt>
    <dgm:pt modelId="{6449DEBF-D829-497E-8D66-8A31608A43FE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03BB2FB2-0308-40DF-991E-5E09774DB55A}" type="parTrans" cxnId="{5C511FA3-B435-49EA-BDD3-F062722CC234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EBD5DBFA-DDD1-47E3-B72A-729B18B0224B}" type="sibTrans" cxnId="{5C511FA3-B435-49EA-BDD3-F062722CC234}">
      <dgm:prSet/>
      <dgm:spPr/>
      <dgm:t>
        <a:bodyPr/>
        <a:lstStyle/>
        <a:p>
          <a:endParaRPr lang="fi-FI"/>
        </a:p>
      </dgm:t>
    </dgm:pt>
    <dgm:pt modelId="{85604C83-F12B-4A73-A9E1-EBA76864EF2E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8F1859CE-9FCF-4158-94E0-70C06B9ED3D8}" type="parTrans" cxnId="{65D365F9-09B3-4AFB-B55C-47343029EB24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2299B010-E291-4D8E-A6C2-3F0AC9EAA20D}" type="sibTrans" cxnId="{65D365F9-09B3-4AFB-B55C-47343029EB24}">
      <dgm:prSet/>
      <dgm:spPr/>
      <dgm:t>
        <a:bodyPr/>
        <a:lstStyle/>
        <a:p>
          <a:endParaRPr lang="fi-FI"/>
        </a:p>
      </dgm:t>
    </dgm:pt>
    <dgm:pt modelId="{6A09AC5B-4E62-470A-A8A1-22B489E5DC17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098DC00B-D00F-4921-A3EC-FD0B1BFEB373}" type="parTrans" cxnId="{6A4298B0-843E-4C67-A7E1-0728F63F2EDE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F51ABC6F-8C52-4976-8B16-F026B1687CED}" type="sibTrans" cxnId="{6A4298B0-843E-4C67-A7E1-0728F63F2EDE}">
      <dgm:prSet/>
      <dgm:spPr/>
      <dgm:t>
        <a:bodyPr/>
        <a:lstStyle/>
        <a:p>
          <a:endParaRPr lang="fi-FI"/>
        </a:p>
      </dgm:t>
    </dgm:pt>
    <dgm:pt modelId="{294C5B80-6947-4704-B5E8-FAE37C78AF95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3723DD81-38E9-42E7-8063-A9D45CDFFA81}" type="parTrans" cxnId="{EB81AF4C-5EA5-4303-BA33-E91A8780D65B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C24756B3-5B35-4193-9E72-22536CDF91B8}" type="sibTrans" cxnId="{EB81AF4C-5EA5-4303-BA33-E91A8780D65B}">
      <dgm:prSet/>
      <dgm:spPr/>
      <dgm:t>
        <a:bodyPr/>
        <a:lstStyle/>
        <a:p>
          <a:endParaRPr lang="fi-FI"/>
        </a:p>
      </dgm:t>
    </dgm:pt>
    <dgm:pt modelId="{DEAE2EA5-9852-4A96-8FBB-6952007AA249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D42672E3-A69E-4DFB-9C8F-9B25D9735386}" type="parTrans" cxnId="{93D0DD5A-3DED-42A8-95A6-1E8FE658D327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73C9009C-5C85-46D2-BC7E-F35FFED6FD6F}" type="sibTrans" cxnId="{93D0DD5A-3DED-42A8-95A6-1E8FE658D327}">
      <dgm:prSet/>
      <dgm:spPr/>
      <dgm:t>
        <a:bodyPr/>
        <a:lstStyle/>
        <a:p>
          <a:endParaRPr lang="fi-FI"/>
        </a:p>
      </dgm:t>
    </dgm:pt>
    <dgm:pt modelId="{57B0E8FB-6EE7-4FBF-8A2C-983B86B0E395}">
      <dgm:prSet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SBL task</a:t>
          </a:r>
          <a:endParaRPr lang="fi-FI" dirty="0">
            <a:solidFill>
              <a:schemeClr val="tx1"/>
            </a:solidFill>
          </a:endParaRPr>
        </a:p>
      </dgm:t>
    </dgm:pt>
    <dgm:pt modelId="{66B80D42-EDF3-4922-97EE-B0720732BD52}" type="parTrans" cxnId="{5154BE2A-799C-4CD6-88BF-264D591F0D92}">
      <dgm:prSet/>
      <dgm:spPr>
        <a:ln w="9525">
          <a:solidFill>
            <a:schemeClr val="tx1"/>
          </a:solidFill>
        </a:ln>
      </dgm:spPr>
      <dgm:t>
        <a:bodyPr/>
        <a:lstStyle/>
        <a:p>
          <a:endParaRPr lang="fi-FI"/>
        </a:p>
      </dgm:t>
    </dgm:pt>
    <dgm:pt modelId="{C4418FCA-C028-445C-B359-59C7CD2966B4}" type="sibTrans" cxnId="{5154BE2A-799C-4CD6-88BF-264D591F0D92}">
      <dgm:prSet/>
      <dgm:spPr/>
      <dgm:t>
        <a:bodyPr/>
        <a:lstStyle/>
        <a:p>
          <a:endParaRPr lang="fi-FI"/>
        </a:p>
      </dgm:t>
    </dgm:pt>
    <dgm:pt modelId="{23A6BAD8-B3FF-4D8C-963D-DE919ED88C9A}">
      <dgm:prSet phldrT="[Text]"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PBL item</a:t>
          </a:r>
          <a:endParaRPr lang="fi-FI" dirty="0">
            <a:solidFill>
              <a:schemeClr val="tx1"/>
            </a:solidFill>
          </a:endParaRPr>
        </a:p>
      </dgm:t>
    </dgm:pt>
    <dgm:pt modelId="{22D4008E-DF45-406B-A425-AB921EF21862}" type="parTrans" cxnId="{83F224C1-5C23-45EE-9605-500DE01917B0}">
      <dgm:prSet/>
      <dgm:spPr/>
      <dgm:t>
        <a:bodyPr/>
        <a:lstStyle/>
        <a:p>
          <a:endParaRPr lang="fi-FI"/>
        </a:p>
      </dgm:t>
    </dgm:pt>
    <dgm:pt modelId="{5D6734CC-FC09-49FB-ADB8-B26F650583AD}" type="sibTrans" cxnId="{83F224C1-5C23-45EE-9605-500DE01917B0}">
      <dgm:prSet/>
      <dgm:spPr/>
      <dgm:t>
        <a:bodyPr/>
        <a:lstStyle/>
        <a:p>
          <a:endParaRPr lang="fi-FI"/>
        </a:p>
      </dgm:t>
    </dgm:pt>
    <dgm:pt modelId="{90CCBD30-D0D4-4116-8B76-81E9BB24825D}">
      <dgm:prSet phldrT="[Text]"/>
      <dgm:spPr>
        <a:noFill/>
        <a:ln w="9525"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PBL item</a:t>
          </a:r>
          <a:endParaRPr lang="fi-FI" dirty="0">
            <a:solidFill>
              <a:schemeClr val="tx1"/>
            </a:solidFill>
          </a:endParaRPr>
        </a:p>
      </dgm:t>
    </dgm:pt>
    <dgm:pt modelId="{F6177B3D-F0F0-4F70-B88F-E8CE5A198829}" type="parTrans" cxnId="{0F151AAA-4D32-4D1E-A490-B661AB12F147}">
      <dgm:prSet/>
      <dgm:spPr/>
      <dgm:t>
        <a:bodyPr/>
        <a:lstStyle/>
        <a:p>
          <a:endParaRPr lang="fi-FI"/>
        </a:p>
      </dgm:t>
    </dgm:pt>
    <dgm:pt modelId="{6381D668-3769-4BC2-AC84-6FD5F73C7750}" type="sibTrans" cxnId="{0F151AAA-4D32-4D1E-A490-B661AB12F147}">
      <dgm:prSet/>
      <dgm:spPr/>
      <dgm:t>
        <a:bodyPr/>
        <a:lstStyle/>
        <a:p>
          <a:endParaRPr lang="fi-FI"/>
        </a:p>
      </dgm:t>
    </dgm:pt>
    <dgm:pt modelId="{7F0CF833-58AE-4730-A161-B2C7A89C7CCB}" type="pres">
      <dgm:prSet presAssocID="{818C74F1-0C5F-41BD-A3C1-02D091718196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CD0A514-329B-4D02-8F1E-AD0EC1DC339F}" type="pres">
      <dgm:prSet presAssocID="{610AE499-9D13-4310-BC97-29FBCCC6A605}" presName="root1" presStyleCnt="0"/>
      <dgm:spPr/>
    </dgm:pt>
    <dgm:pt modelId="{59CE574F-9AAB-47F9-842A-850FA02483E1}" type="pres">
      <dgm:prSet presAssocID="{610AE499-9D13-4310-BC97-29FBCCC6A605}" presName="LevelOneTextNode" presStyleLbl="node0" presStyleIdx="0" presStyleCnt="3" custScaleX="21715" custScaleY="38900" custLinFactNeighborX="-39702" custLinFactNeighborY="-65711">
        <dgm:presLayoutVars>
          <dgm:chPref val="3"/>
        </dgm:presLayoutVars>
      </dgm:prSet>
      <dgm:spPr/>
    </dgm:pt>
    <dgm:pt modelId="{747B70AD-D6CC-4544-A462-7FF281A401B3}" type="pres">
      <dgm:prSet presAssocID="{610AE499-9D13-4310-BC97-29FBCCC6A605}" presName="level2hierChild" presStyleCnt="0"/>
      <dgm:spPr/>
    </dgm:pt>
    <dgm:pt modelId="{E2CF3CF9-2298-4E3A-BA33-EB24C97930F2}" type="pres">
      <dgm:prSet presAssocID="{03BB2FB2-0308-40DF-991E-5E09774DB55A}" presName="conn2-1" presStyleLbl="parChTrans1D2" presStyleIdx="0" presStyleCnt="6"/>
      <dgm:spPr/>
    </dgm:pt>
    <dgm:pt modelId="{02899DDB-41EE-432B-A8D1-3677F546D180}" type="pres">
      <dgm:prSet presAssocID="{03BB2FB2-0308-40DF-991E-5E09774DB55A}" presName="connTx" presStyleLbl="parChTrans1D2" presStyleIdx="0" presStyleCnt="6"/>
      <dgm:spPr/>
    </dgm:pt>
    <dgm:pt modelId="{11B47A39-634B-4E1E-AAA2-E8A52B89F57D}" type="pres">
      <dgm:prSet presAssocID="{6449DEBF-D829-497E-8D66-8A31608A43FE}" presName="root2" presStyleCnt="0"/>
      <dgm:spPr/>
    </dgm:pt>
    <dgm:pt modelId="{D80DBD61-BF53-4D7B-BD08-BCB1476542F1}" type="pres">
      <dgm:prSet presAssocID="{6449DEBF-D829-497E-8D66-8A31608A43FE}" presName="LevelTwoTextNode" presStyleLbl="node2" presStyleIdx="0" presStyleCnt="6" custScaleX="18892" custScaleY="19665" custLinFactNeighborX="36528" custLinFactNeighborY="3099">
        <dgm:presLayoutVars>
          <dgm:chPref val="3"/>
        </dgm:presLayoutVars>
      </dgm:prSet>
      <dgm:spPr/>
    </dgm:pt>
    <dgm:pt modelId="{9C09E5BC-21D0-4F48-994F-BE7041F2B631}" type="pres">
      <dgm:prSet presAssocID="{6449DEBF-D829-497E-8D66-8A31608A43FE}" presName="level3hierChild" presStyleCnt="0"/>
      <dgm:spPr/>
    </dgm:pt>
    <dgm:pt modelId="{5E293C87-2DEF-47D2-B906-9E7D13941095}" type="pres">
      <dgm:prSet presAssocID="{8F1859CE-9FCF-4158-94E0-70C06B9ED3D8}" presName="conn2-1" presStyleLbl="parChTrans1D2" presStyleIdx="1" presStyleCnt="6"/>
      <dgm:spPr/>
    </dgm:pt>
    <dgm:pt modelId="{D0B82C7A-DC28-4AC4-AFD2-B388655A3781}" type="pres">
      <dgm:prSet presAssocID="{8F1859CE-9FCF-4158-94E0-70C06B9ED3D8}" presName="connTx" presStyleLbl="parChTrans1D2" presStyleIdx="1" presStyleCnt="6"/>
      <dgm:spPr/>
    </dgm:pt>
    <dgm:pt modelId="{1F44631D-65D4-4FCD-9B18-F154CD947F96}" type="pres">
      <dgm:prSet presAssocID="{85604C83-F12B-4A73-A9E1-EBA76864EF2E}" presName="root2" presStyleCnt="0"/>
      <dgm:spPr/>
    </dgm:pt>
    <dgm:pt modelId="{18E4ADAC-611B-4550-AA97-7D0C2937098E}" type="pres">
      <dgm:prSet presAssocID="{85604C83-F12B-4A73-A9E1-EBA76864EF2E}" presName="LevelTwoTextNode" presStyleLbl="node2" presStyleIdx="1" presStyleCnt="6" custScaleX="18892" custScaleY="19665" custLinFactNeighborX="36528" custLinFactNeighborY="2103">
        <dgm:presLayoutVars>
          <dgm:chPref val="3"/>
        </dgm:presLayoutVars>
      </dgm:prSet>
      <dgm:spPr/>
    </dgm:pt>
    <dgm:pt modelId="{2550B5A1-CC3A-4FA4-8911-C076AF700576}" type="pres">
      <dgm:prSet presAssocID="{85604C83-F12B-4A73-A9E1-EBA76864EF2E}" presName="level3hierChild" presStyleCnt="0"/>
      <dgm:spPr/>
    </dgm:pt>
    <dgm:pt modelId="{17BD945D-14FF-4BF2-B084-B691F39460BA}" type="pres">
      <dgm:prSet presAssocID="{098DC00B-D00F-4921-A3EC-FD0B1BFEB373}" presName="conn2-1" presStyleLbl="parChTrans1D2" presStyleIdx="2" presStyleCnt="6"/>
      <dgm:spPr/>
    </dgm:pt>
    <dgm:pt modelId="{11151679-38EB-4DF6-BBEC-E46F4F12D156}" type="pres">
      <dgm:prSet presAssocID="{098DC00B-D00F-4921-A3EC-FD0B1BFEB373}" presName="connTx" presStyleLbl="parChTrans1D2" presStyleIdx="2" presStyleCnt="6"/>
      <dgm:spPr/>
    </dgm:pt>
    <dgm:pt modelId="{1EABCB68-C525-4BC5-985C-645F882D1338}" type="pres">
      <dgm:prSet presAssocID="{6A09AC5B-4E62-470A-A8A1-22B489E5DC17}" presName="root2" presStyleCnt="0"/>
      <dgm:spPr/>
    </dgm:pt>
    <dgm:pt modelId="{6983EC8D-120C-43F1-9216-DAB022E49AF2}" type="pres">
      <dgm:prSet presAssocID="{6A09AC5B-4E62-470A-A8A1-22B489E5DC17}" presName="LevelTwoTextNode" presStyleLbl="node2" presStyleIdx="2" presStyleCnt="6" custScaleX="18892" custScaleY="19665" custLinFactNeighborX="36528" custLinFactNeighborY="3704">
        <dgm:presLayoutVars>
          <dgm:chPref val="3"/>
        </dgm:presLayoutVars>
      </dgm:prSet>
      <dgm:spPr/>
    </dgm:pt>
    <dgm:pt modelId="{24C3A2FE-279A-422A-AAC8-BD567EAA3DED}" type="pres">
      <dgm:prSet presAssocID="{6A09AC5B-4E62-470A-A8A1-22B489E5DC17}" presName="level3hierChild" presStyleCnt="0"/>
      <dgm:spPr/>
    </dgm:pt>
    <dgm:pt modelId="{8FADF619-9778-48AC-B650-D37BF7888A17}" type="pres">
      <dgm:prSet presAssocID="{3723DD81-38E9-42E7-8063-A9D45CDFFA81}" presName="conn2-1" presStyleLbl="parChTrans1D2" presStyleIdx="3" presStyleCnt="6"/>
      <dgm:spPr/>
    </dgm:pt>
    <dgm:pt modelId="{BA889769-DE2B-485B-BDF0-0689CC9E711C}" type="pres">
      <dgm:prSet presAssocID="{3723DD81-38E9-42E7-8063-A9D45CDFFA81}" presName="connTx" presStyleLbl="parChTrans1D2" presStyleIdx="3" presStyleCnt="6"/>
      <dgm:spPr/>
    </dgm:pt>
    <dgm:pt modelId="{68062C3B-3117-4B1A-9750-C7CBB36E974E}" type="pres">
      <dgm:prSet presAssocID="{294C5B80-6947-4704-B5E8-FAE37C78AF95}" presName="root2" presStyleCnt="0"/>
      <dgm:spPr/>
    </dgm:pt>
    <dgm:pt modelId="{55C8DCBF-51B8-4637-95D2-FD3F42CF7300}" type="pres">
      <dgm:prSet presAssocID="{294C5B80-6947-4704-B5E8-FAE37C78AF95}" presName="LevelTwoTextNode" presStyleLbl="node2" presStyleIdx="3" presStyleCnt="6" custScaleX="18892" custScaleY="19665" custLinFactNeighborX="36528" custLinFactNeighborY="2913">
        <dgm:presLayoutVars>
          <dgm:chPref val="3"/>
        </dgm:presLayoutVars>
      </dgm:prSet>
      <dgm:spPr/>
    </dgm:pt>
    <dgm:pt modelId="{E237C096-90A2-4E67-858E-01E15F500ECB}" type="pres">
      <dgm:prSet presAssocID="{294C5B80-6947-4704-B5E8-FAE37C78AF95}" presName="level3hierChild" presStyleCnt="0"/>
      <dgm:spPr/>
    </dgm:pt>
    <dgm:pt modelId="{16F64690-DC84-424D-B4C0-270B1124018B}" type="pres">
      <dgm:prSet presAssocID="{D42672E3-A69E-4DFB-9C8F-9B25D9735386}" presName="conn2-1" presStyleLbl="parChTrans1D2" presStyleIdx="4" presStyleCnt="6"/>
      <dgm:spPr/>
    </dgm:pt>
    <dgm:pt modelId="{93F4BF5A-248E-4919-918B-0B67D8A2A26D}" type="pres">
      <dgm:prSet presAssocID="{D42672E3-A69E-4DFB-9C8F-9B25D9735386}" presName="connTx" presStyleLbl="parChTrans1D2" presStyleIdx="4" presStyleCnt="6"/>
      <dgm:spPr/>
    </dgm:pt>
    <dgm:pt modelId="{0069D4B8-7F47-460D-B2B2-4610E7E80E09}" type="pres">
      <dgm:prSet presAssocID="{DEAE2EA5-9852-4A96-8FBB-6952007AA249}" presName="root2" presStyleCnt="0"/>
      <dgm:spPr/>
    </dgm:pt>
    <dgm:pt modelId="{FA64EB4B-78B9-42FC-A75E-F7EAC7F8055F}" type="pres">
      <dgm:prSet presAssocID="{DEAE2EA5-9852-4A96-8FBB-6952007AA249}" presName="LevelTwoTextNode" presStyleLbl="node2" presStyleIdx="4" presStyleCnt="6" custScaleX="18892" custScaleY="19665" custLinFactNeighborX="36049" custLinFactNeighborY="4525">
        <dgm:presLayoutVars>
          <dgm:chPref val="3"/>
        </dgm:presLayoutVars>
      </dgm:prSet>
      <dgm:spPr/>
    </dgm:pt>
    <dgm:pt modelId="{60B91726-3CD2-4DB6-879A-F54121360145}" type="pres">
      <dgm:prSet presAssocID="{DEAE2EA5-9852-4A96-8FBB-6952007AA249}" presName="level3hierChild" presStyleCnt="0"/>
      <dgm:spPr/>
    </dgm:pt>
    <dgm:pt modelId="{AA235BE6-00F3-4A65-A280-6E893D224890}" type="pres">
      <dgm:prSet presAssocID="{66B80D42-EDF3-4922-97EE-B0720732BD52}" presName="conn2-1" presStyleLbl="parChTrans1D2" presStyleIdx="5" presStyleCnt="6"/>
      <dgm:spPr/>
    </dgm:pt>
    <dgm:pt modelId="{AE0BA6C7-C0B8-4BB3-9E79-53E8E4F910EF}" type="pres">
      <dgm:prSet presAssocID="{66B80D42-EDF3-4922-97EE-B0720732BD52}" presName="connTx" presStyleLbl="parChTrans1D2" presStyleIdx="5" presStyleCnt="6"/>
      <dgm:spPr/>
    </dgm:pt>
    <dgm:pt modelId="{7650D6E7-B3DA-458E-91CA-8138B9708558}" type="pres">
      <dgm:prSet presAssocID="{57B0E8FB-6EE7-4FBF-8A2C-983B86B0E395}" presName="root2" presStyleCnt="0"/>
      <dgm:spPr/>
    </dgm:pt>
    <dgm:pt modelId="{3C1D024C-B9D1-4966-A3ED-0B594FEF888E}" type="pres">
      <dgm:prSet presAssocID="{57B0E8FB-6EE7-4FBF-8A2C-983B86B0E395}" presName="LevelTwoTextNode" presStyleLbl="node2" presStyleIdx="5" presStyleCnt="6" custScaleX="18892" custScaleY="19665" custLinFactNeighborX="36592" custLinFactNeighborY="4622">
        <dgm:presLayoutVars>
          <dgm:chPref val="3"/>
        </dgm:presLayoutVars>
      </dgm:prSet>
      <dgm:spPr/>
    </dgm:pt>
    <dgm:pt modelId="{CA9A9A56-ED2C-4644-98C1-CD8655216A1C}" type="pres">
      <dgm:prSet presAssocID="{57B0E8FB-6EE7-4FBF-8A2C-983B86B0E395}" presName="level3hierChild" presStyleCnt="0"/>
      <dgm:spPr/>
    </dgm:pt>
    <dgm:pt modelId="{02162B11-774A-4A03-A2E7-D6D25DCC07AE}" type="pres">
      <dgm:prSet presAssocID="{23A6BAD8-B3FF-4D8C-963D-DE919ED88C9A}" presName="root1" presStyleCnt="0"/>
      <dgm:spPr/>
    </dgm:pt>
    <dgm:pt modelId="{E9D7719D-CE43-4B69-8CB3-BB379164FA6D}" type="pres">
      <dgm:prSet presAssocID="{23A6BAD8-B3FF-4D8C-963D-DE919ED88C9A}" presName="LevelOneTextNode" presStyleLbl="node0" presStyleIdx="1" presStyleCnt="3" custScaleX="21715" custScaleY="38900" custLinFactNeighborX="-39702" custLinFactNeighborY="-65711">
        <dgm:presLayoutVars>
          <dgm:chPref val="3"/>
        </dgm:presLayoutVars>
      </dgm:prSet>
      <dgm:spPr/>
    </dgm:pt>
    <dgm:pt modelId="{CDECBF50-4991-4A0D-B85B-AF7662195202}" type="pres">
      <dgm:prSet presAssocID="{23A6BAD8-B3FF-4D8C-963D-DE919ED88C9A}" presName="level2hierChild" presStyleCnt="0"/>
      <dgm:spPr/>
    </dgm:pt>
    <dgm:pt modelId="{3D712913-21BC-4567-BBD8-71E150810008}" type="pres">
      <dgm:prSet presAssocID="{90CCBD30-D0D4-4116-8B76-81E9BB24825D}" presName="root1" presStyleCnt="0"/>
      <dgm:spPr/>
    </dgm:pt>
    <dgm:pt modelId="{067AB18C-25F1-479A-8307-EAE2FDA51D31}" type="pres">
      <dgm:prSet presAssocID="{90CCBD30-D0D4-4116-8B76-81E9BB24825D}" presName="LevelOneTextNode" presStyleLbl="node0" presStyleIdx="2" presStyleCnt="3" custScaleX="21715" custScaleY="38900" custLinFactNeighborX="-39702" custLinFactNeighborY="-65711">
        <dgm:presLayoutVars>
          <dgm:chPref val="3"/>
        </dgm:presLayoutVars>
      </dgm:prSet>
      <dgm:spPr/>
    </dgm:pt>
    <dgm:pt modelId="{D1FC500F-E6EA-40EC-94F3-9082732D9837}" type="pres">
      <dgm:prSet presAssocID="{90CCBD30-D0D4-4116-8B76-81E9BB24825D}" presName="level2hierChild" presStyleCnt="0"/>
      <dgm:spPr/>
    </dgm:pt>
  </dgm:ptLst>
  <dgm:cxnLst>
    <dgm:cxn modelId="{33B17D0A-6838-48E6-8565-BE7BE1772240}" type="presOf" srcId="{03BB2FB2-0308-40DF-991E-5E09774DB55A}" destId="{E2CF3CF9-2298-4E3A-BA33-EB24C97930F2}" srcOrd="0" destOrd="0" presId="urn:microsoft.com/office/officeart/2005/8/layout/hierarchy2"/>
    <dgm:cxn modelId="{D23B9E10-5E63-4EE0-B10B-B2436FF37890}" type="presOf" srcId="{818C74F1-0C5F-41BD-A3C1-02D091718196}" destId="{7F0CF833-58AE-4730-A161-B2C7A89C7CCB}" srcOrd="0" destOrd="0" presId="urn:microsoft.com/office/officeart/2005/8/layout/hierarchy2"/>
    <dgm:cxn modelId="{A049B81C-5535-4CF4-924F-2727DC458DF8}" type="presOf" srcId="{3723DD81-38E9-42E7-8063-A9D45CDFFA81}" destId="{BA889769-DE2B-485B-BDF0-0689CC9E711C}" srcOrd="1" destOrd="0" presId="urn:microsoft.com/office/officeart/2005/8/layout/hierarchy2"/>
    <dgm:cxn modelId="{5154BE2A-799C-4CD6-88BF-264D591F0D92}" srcId="{610AE499-9D13-4310-BC97-29FBCCC6A605}" destId="{57B0E8FB-6EE7-4FBF-8A2C-983B86B0E395}" srcOrd="5" destOrd="0" parTransId="{66B80D42-EDF3-4922-97EE-B0720732BD52}" sibTransId="{C4418FCA-C028-445C-B359-59C7CD2966B4}"/>
    <dgm:cxn modelId="{6C2AA82E-7BA3-4749-9771-4869B2CD1F9F}" type="presOf" srcId="{610AE499-9D13-4310-BC97-29FBCCC6A605}" destId="{59CE574F-9AAB-47F9-842A-850FA02483E1}" srcOrd="0" destOrd="0" presId="urn:microsoft.com/office/officeart/2005/8/layout/hierarchy2"/>
    <dgm:cxn modelId="{336FD633-C1EF-4B72-B17B-48D0C3A6492C}" type="presOf" srcId="{D42672E3-A69E-4DFB-9C8F-9B25D9735386}" destId="{16F64690-DC84-424D-B4C0-270B1124018B}" srcOrd="0" destOrd="0" presId="urn:microsoft.com/office/officeart/2005/8/layout/hierarchy2"/>
    <dgm:cxn modelId="{BB2A1638-071B-4BFF-AA5F-C9F6E3031D0E}" type="presOf" srcId="{85604C83-F12B-4A73-A9E1-EBA76864EF2E}" destId="{18E4ADAC-611B-4550-AA97-7D0C2937098E}" srcOrd="0" destOrd="0" presId="urn:microsoft.com/office/officeart/2005/8/layout/hierarchy2"/>
    <dgm:cxn modelId="{42E1DA3B-5E4C-42CA-8B4D-4D84AF6B0C89}" type="presOf" srcId="{6449DEBF-D829-497E-8D66-8A31608A43FE}" destId="{D80DBD61-BF53-4D7B-BD08-BCB1476542F1}" srcOrd="0" destOrd="0" presId="urn:microsoft.com/office/officeart/2005/8/layout/hierarchy2"/>
    <dgm:cxn modelId="{5AD11947-14A9-440C-B77D-CB2F9245B6E0}" type="presOf" srcId="{8F1859CE-9FCF-4158-94E0-70C06B9ED3D8}" destId="{5E293C87-2DEF-47D2-B906-9E7D13941095}" srcOrd="0" destOrd="0" presId="urn:microsoft.com/office/officeart/2005/8/layout/hierarchy2"/>
    <dgm:cxn modelId="{B9FF354A-EF69-45E2-9C05-160A68EBEC30}" type="presOf" srcId="{DEAE2EA5-9852-4A96-8FBB-6952007AA249}" destId="{FA64EB4B-78B9-42FC-A75E-F7EAC7F8055F}" srcOrd="0" destOrd="0" presId="urn:microsoft.com/office/officeart/2005/8/layout/hierarchy2"/>
    <dgm:cxn modelId="{5B37864C-C2A5-450F-AE3D-BDB4FDE311A4}" type="presOf" srcId="{90CCBD30-D0D4-4116-8B76-81E9BB24825D}" destId="{067AB18C-25F1-479A-8307-EAE2FDA51D31}" srcOrd="0" destOrd="0" presId="urn:microsoft.com/office/officeart/2005/8/layout/hierarchy2"/>
    <dgm:cxn modelId="{EB81AF4C-5EA5-4303-BA33-E91A8780D65B}" srcId="{610AE499-9D13-4310-BC97-29FBCCC6A605}" destId="{294C5B80-6947-4704-B5E8-FAE37C78AF95}" srcOrd="3" destOrd="0" parTransId="{3723DD81-38E9-42E7-8063-A9D45CDFFA81}" sibTransId="{C24756B3-5B35-4193-9E72-22536CDF91B8}"/>
    <dgm:cxn modelId="{93D0DD5A-3DED-42A8-95A6-1E8FE658D327}" srcId="{610AE499-9D13-4310-BC97-29FBCCC6A605}" destId="{DEAE2EA5-9852-4A96-8FBB-6952007AA249}" srcOrd="4" destOrd="0" parTransId="{D42672E3-A69E-4DFB-9C8F-9B25D9735386}" sibTransId="{73C9009C-5C85-46D2-BC7E-F35FFED6FD6F}"/>
    <dgm:cxn modelId="{B124637C-EC3F-4BE5-841E-A068A2BADC45}" type="presOf" srcId="{D42672E3-A69E-4DFB-9C8F-9B25D9735386}" destId="{93F4BF5A-248E-4919-918B-0B67D8A2A26D}" srcOrd="1" destOrd="0" presId="urn:microsoft.com/office/officeart/2005/8/layout/hierarchy2"/>
    <dgm:cxn modelId="{A1961D84-F8E4-4869-969A-553EA78FA192}" srcId="{818C74F1-0C5F-41BD-A3C1-02D091718196}" destId="{610AE499-9D13-4310-BC97-29FBCCC6A605}" srcOrd="0" destOrd="0" parTransId="{16CE2187-E2A2-4B6E-AB51-4F335C5A7D42}" sibTransId="{898BE30D-2FB1-4616-AA18-5E6973F80994}"/>
    <dgm:cxn modelId="{05823093-7C80-4F3F-A7A4-8785BDAF7877}" type="presOf" srcId="{098DC00B-D00F-4921-A3EC-FD0B1BFEB373}" destId="{17BD945D-14FF-4BF2-B084-B691F39460BA}" srcOrd="0" destOrd="0" presId="urn:microsoft.com/office/officeart/2005/8/layout/hierarchy2"/>
    <dgm:cxn modelId="{CE31B9A1-D2B7-4B7B-A329-2D2B4E9F3739}" type="presOf" srcId="{66B80D42-EDF3-4922-97EE-B0720732BD52}" destId="{AE0BA6C7-C0B8-4BB3-9E79-53E8E4F910EF}" srcOrd="1" destOrd="0" presId="urn:microsoft.com/office/officeart/2005/8/layout/hierarchy2"/>
    <dgm:cxn modelId="{5C511FA3-B435-49EA-BDD3-F062722CC234}" srcId="{610AE499-9D13-4310-BC97-29FBCCC6A605}" destId="{6449DEBF-D829-497E-8D66-8A31608A43FE}" srcOrd="0" destOrd="0" parTransId="{03BB2FB2-0308-40DF-991E-5E09774DB55A}" sibTransId="{EBD5DBFA-DDD1-47E3-B72A-729B18B0224B}"/>
    <dgm:cxn modelId="{0F151AAA-4D32-4D1E-A490-B661AB12F147}" srcId="{818C74F1-0C5F-41BD-A3C1-02D091718196}" destId="{90CCBD30-D0D4-4116-8B76-81E9BB24825D}" srcOrd="2" destOrd="0" parTransId="{F6177B3D-F0F0-4F70-B88F-E8CE5A198829}" sibTransId="{6381D668-3769-4BC2-AC84-6FD5F73C7750}"/>
    <dgm:cxn modelId="{E4E430B0-31B8-40FE-BAA7-3ED94354A7FC}" type="presOf" srcId="{294C5B80-6947-4704-B5E8-FAE37C78AF95}" destId="{55C8DCBF-51B8-4637-95D2-FD3F42CF7300}" srcOrd="0" destOrd="0" presId="urn:microsoft.com/office/officeart/2005/8/layout/hierarchy2"/>
    <dgm:cxn modelId="{6A4298B0-843E-4C67-A7E1-0728F63F2EDE}" srcId="{610AE499-9D13-4310-BC97-29FBCCC6A605}" destId="{6A09AC5B-4E62-470A-A8A1-22B489E5DC17}" srcOrd="2" destOrd="0" parTransId="{098DC00B-D00F-4921-A3EC-FD0B1BFEB373}" sibTransId="{F51ABC6F-8C52-4976-8B16-F026B1687CED}"/>
    <dgm:cxn modelId="{DC6C6DB6-3FEC-4664-9E65-76F024688073}" type="presOf" srcId="{3723DD81-38E9-42E7-8063-A9D45CDFFA81}" destId="{8FADF619-9778-48AC-B650-D37BF7888A17}" srcOrd="0" destOrd="0" presId="urn:microsoft.com/office/officeart/2005/8/layout/hierarchy2"/>
    <dgm:cxn modelId="{6FE0D2B6-E2DF-40EE-860D-457E9F42018F}" type="presOf" srcId="{23A6BAD8-B3FF-4D8C-963D-DE919ED88C9A}" destId="{E9D7719D-CE43-4B69-8CB3-BB379164FA6D}" srcOrd="0" destOrd="0" presId="urn:microsoft.com/office/officeart/2005/8/layout/hierarchy2"/>
    <dgm:cxn modelId="{EB0912B8-A53D-40D8-9E80-AC7B21F12636}" type="presOf" srcId="{66B80D42-EDF3-4922-97EE-B0720732BD52}" destId="{AA235BE6-00F3-4A65-A280-6E893D224890}" srcOrd="0" destOrd="0" presId="urn:microsoft.com/office/officeart/2005/8/layout/hierarchy2"/>
    <dgm:cxn modelId="{83F224C1-5C23-45EE-9605-500DE01917B0}" srcId="{818C74F1-0C5F-41BD-A3C1-02D091718196}" destId="{23A6BAD8-B3FF-4D8C-963D-DE919ED88C9A}" srcOrd="1" destOrd="0" parTransId="{22D4008E-DF45-406B-A425-AB921EF21862}" sibTransId="{5D6734CC-FC09-49FB-ADB8-B26F650583AD}"/>
    <dgm:cxn modelId="{915332C7-E790-450A-A4C2-B5D74919D661}" type="presOf" srcId="{8F1859CE-9FCF-4158-94E0-70C06B9ED3D8}" destId="{D0B82C7A-DC28-4AC4-AFD2-B388655A3781}" srcOrd="1" destOrd="0" presId="urn:microsoft.com/office/officeart/2005/8/layout/hierarchy2"/>
    <dgm:cxn modelId="{81A8F6C9-1265-4157-A9E6-1D59D476BA9E}" type="presOf" srcId="{098DC00B-D00F-4921-A3EC-FD0B1BFEB373}" destId="{11151679-38EB-4DF6-BBEC-E46F4F12D156}" srcOrd="1" destOrd="0" presId="urn:microsoft.com/office/officeart/2005/8/layout/hierarchy2"/>
    <dgm:cxn modelId="{5D0F35CB-DA75-457A-853C-7DB6BCD3D69C}" type="presOf" srcId="{6A09AC5B-4E62-470A-A8A1-22B489E5DC17}" destId="{6983EC8D-120C-43F1-9216-DAB022E49AF2}" srcOrd="0" destOrd="0" presId="urn:microsoft.com/office/officeart/2005/8/layout/hierarchy2"/>
    <dgm:cxn modelId="{9A7529CE-E253-4228-A58F-20391D664E76}" type="presOf" srcId="{57B0E8FB-6EE7-4FBF-8A2C-983B86B0E395}" destId="{3C1D024C-B9D1-4966-A3ED-0B594FEF888E}" srcOrd="0" destOrd="0" presId="urn:microsoft.com/office/officeart/2005/8/layout/hierarchy2"/>
    <dgm:cxn modelId="{65D365F9-09B3-4AFB-B55C-47343029EB24}" srcId="{610AE499-9D13-4310-BC97-29FBCCC6A605}" destId="{85604C83-F12B-4A73-A9E1-EBA76864EF2E}" srcOrd="1" destOrd="0" parTransId="{8F1859CE-9FCF-4158-94E0-70C06B9ED3D8}" sibTransId="{2299B010-E291-4D8E-A6C2-3F0AC9EAA20D}"/>
    <dgm:cxn modelId="{B14DC9FC-4DAC-438A-BCCC-4A7375A17336}" type="presOf" srcId="{03BB2FB2-0308-40DF-991E-5E09774DB55A}" destId="{02899DDB-41EE-432B-A8D1-3677F546D180}" srcOrd="1" destOrd="0" presId="urn:microsoft.com/office/officeart/2005/8/layout/hierarchy2"/>
    <dgm:cxn modelId="{3C597025-A13F-4845-95F2-97DC46D18943}" type="presParOf" srcId="{7F0CF833-58AE-4730-A161-B2C7A89C7CCB}" destId="{8CD0A514-329B-4D02-8F1E-AD0EC1DC339F}" srcOrd="0" destOrd="0" presId="urn:microsoft.com/office/officeart/2005/8/layout/hierarchy2"/>
    <dgm:cxn modelId="{6DF3602C-0D1F-444E-8C32-384968DEB802}" type="presParOf" srcId="{8CD0A514-329B-4D02-8F1E-AD0EC1DC339F}" destId="{59CE574F-9AAB-47F9-842A-850FA02483E1}" srcOrd="0" destOrd="0" presId="urn:microsoft.com/office/officeart/2005/8/layout/hierarchy2"/>
    <dgm:cxn modelId="{236D045C-8060-468E-9DDF-B6788AA8C853}" type="presParOf" srcId="{8CD0A514-329B-4D02-8F1E-AD0EC1DC339F}" destId="{747B70AD-D6CC-4544-A462-7FF281A401B3}" srcOrd="1" destOrd="0" presId="urn:microsoft.com/office/officeart/2005/8/layout/hierarchy2"/>
    <dgm:cxn modelId="{0FB060BD-A942-4B7D-8757-409B444EAD41}" type="presParOf" srcId="{747B70AD-D6CC-4544-A462-7FF281A401B3}" destId="{E2CF3CF9-2298-4E3A-BA33-EB24C97930F2}" srcOrd="0" destOrd="0" presId="urn:microsoft.com/office/officeart/2005/8/layout/hierarchy2"/>
    <dgm:cxn modelId="{49E74292-A7DF-441D-9D22-E3D7B5824A63}" type="presParOf" srcId="{E2CF3CF9-2298-4E3A-BA33-EB24C97930F2}" destId="{02899DDB-41EE-432B-A8D1-3677F546D180}" srcOrd="0" destOrd="0" presId="urn:microsoft.com/office/officeart/2005/8/layout/hierarchy2"/>
    <dgm:cxn modelId="{64F39BEC-72D5-4081-AA0F-025252F93B40}" type="presParOf" srcId="{747B70AD-D6CC-4544-A462-7FF281A401B3}" destId="{11B47A39-634B-4E1E-AAA2-E8A52B89F57D}" srcOrd="1" destOrd="0" presId="urn:microsoft.com/office/officeart/2005/8/layout/hierarchy2"/>
    <dgm:cxn modelId="{9B838652-4115-4940-B6EC-9587F34AAB0A}" type="presParOf" srcId="{11B47A39-634B-4E1E-AAA2-E8A52B89F57D}" destId="{D80DBD61-BF53-4D7B-BD08-BCB1476542F1}" srcOrd="0" destOrd="0" presId="urn:microsoft.com/office/officeart/2005/8/layout/hierarchy2"/>
    <dgm:cxn modelId="{257B784E-CC74-4F90-8CFE-86DC4F69969D}" type="presParOf" srcId="{11B47A39-634B-4E1E-AAA2-E8A52B89F57D}" destId="{9C09E5BC-21D0-4F48-994F-BE7041F2B631}" srcOrd="1" destOrd="0" presId="urn:microsoft.com/office/officeart/2005/8/layout/hierarchy2"/>
    <dgm:cxn modelId="{BB98A722-A086-42D9-BF01-3324DBF3F727}" type="presParOf" srcId="{747B70AD-D6CC-4544-A462-7FF281A401B3}" destId="{5E293C87-2DEF-47D2-B906-9E7D13941095}" srcOrd="2" destOrd="0" presId="urn:microsoft.com/office/officeart/2005/8/layout/hierarchy2"/>
    <dgm:cxn modelId="{CABDFB93-295B-43D3-B0B9-6663477CBFC6}" type="presParOf" srcId="{5E293C87-2DEF-47D2-B906-9E7D13941095}" destId="{D0B82C7A-DC28-4AC4-AFD2-B388655A3781}" srcOrd="0" destOrd="0" presId="urn:microsoft.com/office/officeart/2005/8/layout/hierarchy2"/>
    <dgm:cxn modelId="{7549A019-84F6-4F30-84D1-12B1FEFA6728}" type="presParOf" srcId="{747B70AD-D6CC-4544-A462-7FF281A401B3}" destId="{1F44631D-65D4-4FCD-9B18-F154CD947F96}" srcOrd="3" destOrd="0" presId="urn:microsoft.com/office/officeart/2005/8/layout/hierarchy2"/>
    <dgm:cxn modelId="{0EF09BB3-D10B-4409-9AE5-0A2DC75B16E7}" type="presParOf" srcId="{1F44631D-65D4-4FCD-9B18-F154CD947F96}" destId="{18E4ADAC-611B-4550-AA97-7D0C2937098E}" srcOrd="0" destOrd="0" presId="urn:microsoft.com/office/officeart/2005/8/layout/hierarchy2"/>
    <dgm:cxn modelId="{3A3B343B-6123-4F3B-BE76-90E9422113BD}" type="presParOf" srcId="{1F44631D-65D4-4FCD-9B18-F154CD947F96}" destId="{2550B5A1-CC3A-4FA4-8911-C076AF700576}" srcOrd="1" destOrd="0" presId="urn:microsoft.com/office/officeart/2005/8/layout/hierarchy2"/>
    <dgm:cxn modelId="{FACC2E23-BAD3-48B7-8A5A-BD4854D2314D}" type="presParOf" srcId="{747B70AD-D6CC-4544-A462-7FF281A401B3}" destId="{17BD945D-14FF-4BF2-B084-B691F39460BA}" srcOrd="4" destOrd="0" presId="urn:microsoft.com/office/officeart/2005/8/layout/hierarchy2"/>
    <dgm:cxn modelId="{EAB37C0B-530B-4EEE-B672-6B09F9FACE3C}" type="presParOf" srcId="{17BD945D-14FF-4BF2-B084-B691F39460BA}" destId="{11151679-38EB-4DF6-BBEC-E46F4F12D156}" srcOrd="0" destOrd="0" presId="urn:microsoft.com/office/officeart/2005/8/layout/hierarchy2"/>
    <dgm:cxn modelId="{7C83DFD3-5180-4D7F-A21F-13575EA6377D}" type="presParOf" srcId="{747B70AD-D6CC-4544-A462-7FF281A401B3}" destId="{1EABCB68-C525-4BC5-985C-645F882D1338}" srcOrd="5" destOrd="0" presId="urn:microsoft.com/office/officeart/2005/8/layout/hierarchy2"/>
    <dgm:cxn modelId="{3499583F-E15B-43B6-9FAF-9627207F82D1}" type="presParOf" srcId="{1EABCB68-C525-4BC5-985C-645F882D1338}" destId="{6983EC8D-120C-43F1-9216-DAB022E49AF2}" srcOrd="0" destOrd="0" presId="urn:microsoft.com/office/officeart/2005/8/layout/hierarchy2"/>
    <dgm:cxn modelId="{8AC61260-A9A5-4EF2-9F58-7CF3CC9CEA1D}" type="presParOf" srcId="{1EABCB68-C525-4BC5-985C-645F882D1338}" destId="{24C3A2FE-279A-422A-AAC8-BD567EAA3DED}" srcOrd="1" destOrd="0" presId="urn:microsoft.com/office/officeart/2005/8/layout/hierarchy2"/>
    <dgm:cxn modelId="{566E6698-1A41-46AF-B2D4-7C6C2638B34E}" type="presParOf" srcId="{747B70AD-D6CC-4544-A462-7FF281A401B3}" destId="{8FADF619-9778-48AC-B650-D37BF7888A17}" srcOrd="6" destOrd="0" presId="urn:microsoft.com/office/officeart/2005/8/layout/hierarchy2"/>
    <dgm:cxn modelId="{FD9B4864-083A-49D7-9F6B-D57810E1A677}" type="presParOf" srcId="{8FADF619-9778-48AC-B650-D37BF7888A17}" destId="{BA889769-DE2B-485B-BDF0-0689CC9E711C}" srcOrd="0" destOrd="0" presId="urn:microsoft.com/office/officeart/2005/8/layout/hierarchy2"/>
    <dgm:cxn modelId="{4F0EB6C7-78F0-4724-9634-498F9EC7A674}" type="presParOf" srcId="{747B70AD-D6CC-4544-A462-7FF281A401B3}" destId="{68062C3B-3117-4B1A-9750-C7CBB36E974E}" srcOrd="7" destOrd="0" presId="urn:microsoft.com/office/officeart/2005/8/layout/hierarchy2"/>
    <dgm:cxn modelId="{3A267EC1-BE70-4DD9-925B-08EDEE768E4C}" type="presParOf" srcId="{68062C3B-3117-4B1A-9750-C7CBB36E974E}" destId="{55C8DCBF-51B8-4637-95D2-FD3F42CF7300}" srcOrd="0" destOrd="0" presId="urn:microsoft.com/office/officeart/2005/8/layout/hierarchy2"/>
    <dgm:cxn modelId="{C533AC6E-9066-41DA-BF27-58081FF61399}" type="presParOf" srcId="{68062C3B-3117-4B1A-9750-C7CBB36E974E}" destId="{E237C096-90A2-4E67-858E-01E15F500ECB}" srcOrd="1" destOrd="0" presId="urn:microsoft.com/office/officeart/2005/8/layout/hierarchy2"/>
    <dgm:cxn modelId="{3C9904BE-F834-4ABE-8784-A17827ADD914}" type="presParOf" srcId="{747B70AD-D6CC-4544-A462-7FF281A401B3}" destId="{16F64690-DC84-424D-B4C0-270B1124018B}" srcOrd="8" destOrd="0" presId="urn:microsoft.com/office/officeart/2005/8/layout/hierarchy2"/>
    <dgm:cxn modelId="{A4AA4F6D-A166-446B-AA5F-9B8B63161AE9}" type="presParOf" srcId="{16F64690-DC84-424D-B4C0-270B1124018B}" destId="{93F4BF5A-248E-4919-918B-0B67D8A2A26D}" srcOrd="0" destOrd="0" presId="urn:microsoft.com/office/officeart/2005/8/layout/hierarchy2"/>
    <dgm:cxn modelId="{7A2A8BC7-EA50-4297-A885-65432AA2356D}" type="presParOf" srcId="{747B70AD-D6CC-4544-A462-7FF281A401B3}" destId="{0069D4B8-7F47-460D-B2B2-4610E7E80E09}" srcOrd="9" destOrd="0" presId="urn:microsoft.com/office/officeart/2005/8/layout/hierarchy2"/>
    <dgm:cxn modelId="{813C9ABF-E928-4C28-AAAB-0BFD7DD5F690}" type="presParOf" srcId="{0069D4B8-7F47-460D-B2B2-4610E7E80E09}" destId="{FA64EB4B-78B9-42FC-A75E-F7EAC7F8055F}" srcOrd="0" destOrd="0" presId="urn:microsoft.com/office/officeart/2005/8/layout/hierarchy2"/>
    <dgm:cxn modelId="{C43E27B5-B786-4590-8A94-0BA0AAEA735E}" type="presParOf" srcId="{0069D4B8-7F47-460D-B2B2-4610E7E80E09}" destId="{60B91726-3CD2-4DB6-879A-F54121360145}" srcOrd="1" destOrd="0" presId="urn:microsoft.com/office/officeart/2005/8/layout/hierarchy2"/>
    <dgm:cxn modelId="{E55D0489-B3E9-4308-BD8E-D3977CC1A3B9}" type="presParOf" srcId="{747B70AD-D6CC-4544-A462-7FF281A401B3}" destId="{AA235BE6-00F3-4A65-A280-6E893D224890}" srcOrd="10" destOrd="0" presId="urn:microsoft.com/office/officeart/2005/8/layout/hierarchy2"/>
    <dgm:cxn modelId="{EA6E8A53-5F3B-44CB-9068-AC187D4898AA}" type="presParOf" srcId="{AA235BE6-00F3-4A65-A280-6E893D224890}" destId="{AE0BA6C7-C0B8-4BB3-9E79-53E8E4F910EF}" srcOrd="0" destOrd="0" presId="urn:microsoft.com/office/officeart/2005/8/layout/hierarchy2"/>
    <dgm:cxn modelId="{17190DD4-45F9-4254-AC79-B17BDEA72B15}" type="presParOf" srcId="{747B70AD-D6CC-4544-A462-7FF281A401B3}" destId="{7650D6E7-B3DA-458E-91CA-8138B9708558}" srcOrd="11" destOrd="0" presId="urn:microsoft.com/office/officeart/2005/8/layout/hierarchy2"/>
    <dgm:cxn modelId="{3000EB8A-9B16-4ED1-8B42-82160712FBBE}" type="presParOf" srcId="{7650D6E7-B3DA-458E-91CA-8138B9708558}" destId="{3C1D024C-B9D1-4966-A3ED-0B594FEF888E}" srcOrd="0" destOrd="0" presId="urn:microsoft.com/office/officeart/2005/8/layout/hierarchy2"/>
    <dgm:cxn modelId="{4114C978-A19B-45BD-B8F5-F632FB3D14DB}" type="presParOf" srcId="{7650D6E7-B3DA-458E-91CA-8138B9708558}" destId="{CA9A9A56-ED2C-4644-98C1-CD8655216A1C}" srcOrd="1" destOrd="0" presId="urn:microsoft.com/office/officeart/2005/8/layout/hierarchy2"/>
    <dgm:cxn modelId="{B60EF775-72D3-4011-9BFD-14C41C4BB2E2}" type="presParOf" srcId="{7F0CF833-58AE-4730-A161-B2C7A89C7CCB}" destId="{02162B11-774A-4A03-A2E7-D6D25DCC07AE}" srcOrd="1" destOrd="0" presId="urn:microsoft.com/office/officeart/2005/8/layout/hierarchy2"/>
    <dgm:cxn modelId="{CDAFD5C9-9486-4D68-9FEF-0E1F1EEC6013}" type="presParOf" srcId="{02162B11-774A-4A03-A2E7-D6D25DCC07AE}" destId="{E9D7719D-CE43-4B69-8CB3-BB379164FA6D}" srcOrd="0" destOrd="0" presId="urn:microsoft.com/office/officeart/2005/8/layout/hierarchy2"/>
    <dgm:cxn modelId="{6E8F0E54-F815-4062-B04A-AC71B7F778A0}" type="presParOf" srcId="{02162B11-774A-4A03-A2E7-D6D25DCC07AE}" destId="{CDECBF50-4991-4A0D-B85B-AF7662195202}" srcOrd="1" destOrd="0" presId="urn:microsoft.com/office/officeart/2005/8/layout/hierarchy2"/>
    <dgm:cxn modelId="{59572A7F-65B9-4032-8F5F-DBFB830F0509}" type="presParOf" srcId="{7F0CF833-58AE-4730-A161-B2C7A89C7CCB}" destId="{3D712913-21BC-4567-BBD8-71E150810008}" srcOrd="2" destOrd="0" presId="urn:microsoft.com/office/officeart/2005/8/layout/hierarchy2"/>
    <dgm:cxn modelId="{BD35A88F-9CC7-4D76-AD79-66AC41C707D4}" type="presParOf" srcId="{3D712913-21BC-4567-BBD8-71E150810008}" destId="{067AB18C-25F1-479A-8307-EAE2FDA51D31}" srcOrd="0" destOrd="0" presId="urn:microsoft.com/office/officeart/2005/8/layout/hierarchy2"/>
    <dgm:cxn modelId="{B572C096-6218-4037-AADA-4E528AABC991}" type="presParOf" srcId="{3D712913-21BC-4567-BBD8-71E150810008}" destId="{D1FC500F-E6EA-40EC-94F3-9082732D9837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CE574F-9AAB-47F9-842A-850FA02483E1}">
      <dsp:nvSpPr>
        <dsp:cNvPr id="0" name=""/>
        <dsp:cNvSpPr/>
      </dsp:nvSpPr>
      <dsp:spPr>
        <a:xfrm>
          <a:off x="1530042" y="79335"/>
          <a:ext cx="300044" cy="268748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PBL item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1537913" y="87206"/>
        <a:ext cx="284302" cy="253006"/>
      </dsp:txXfrm>
    </dsp:sp>
    <dsp:sp modelId="{E2CF3CF9-2298-4E3A-BA33-EB24C97930F2}">
      <dsp:nvSpPr>
        <dsp:cNvPr id="0" name=""/>
        <dsp:cNvSpPr/>
      </dsp:nvSpPr>
      <dsp:spPr>
        <a:xfrm rot="21336505">
          <a:off x="1827722" y="111870"/>
          <a:ext cx="1610723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610723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2815" y="111772"/>
        <a:ext cx="80536" cy="80536"/>
      </dsp:txXfrm>
    </dsp:sp>
    <dsp:sp modelId="{D80DBD61-BF53-4D7B-BD08-BCB1476542F1}">
      <dsp:nvSpPr>
        <dsp:cNvPr id="0" name=""/>
        <dsp:cNvSpPr/>
      </dsp:nvSpPr>
      <dsp:spPr>
        <a:xfrm>
          <a:off x="3436080" y="22442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26421"/>
        <a:ext cx="253079" cy="127901"/>
      </dsp:txXfrm>
    </dsp:sp>
    <dsp:sp modelId="{5E293C87-2DEF-47D2-B906-9E7D13941095}">
      <dsp:nvSpPr>
        <dsp:cNvPr id="0" name=""/>
        <dsp:cNvSpPr/>
      </dsp:nvSpPr>
      <dsp:spPr>
        <a:xfrm rot="233543">
          <a:off x="1828229" y="228174"/>
          <a:ext cx="1609707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609707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2840" y="228102"/>
        <a:ext cx="80485" cy="80485"/>
      </dsp:txXfrm>
    </dsp:sp>
    <dsp:sp modelId="{18E4ADAC-611B-4550-AA97-7D0C2937098E}">
      <dsp:nvSpPr>
        <dsp:cNvPr id="0" name=""/>
        <dsp:cNvSpPr/>
      </dsp:nvSpPr>
      <dsp:spPr>
        <a:xfrm>
          <a:off x="3436080" y="255051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259030"/>
        <a:ext cx="253079" cy="127901"/>
      </dsp:txXfrm>
    </dsp:sp>
    <dsp:sp modelId="{17BD945D-14FF-4BF2-B084-B691F39460BA}">
      <dsp:nvSpPr>
        <dsp:cNvPr id="0" name=""/>
        <dsp:cNvSpPr/>
      </dsp:nvSpPr>
      <dsp:spPr>
        <a:xfrm rot="757712">
          <a:off x="1810178" y="353449"/>
          <a:ext cx="1645809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645809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1938" y="352475"/>
        <a:ext cx="82290" cy="82290"/>
      </dsp:txXfrm>
    </dsp:sp>
    <dsp:sp modelId="{6983EC8D-120C-43F1-9216-DAB022E49AF2}">
      <dsp:nvSpPr>
        <dsp:cNvPr id="0" name=""/>
        <dsp:cNvSpPr/>
      </dsp:nvSpPr>
      <dsp:spPr>
        <a:xfrm>
          <a:off x="3436080" y="505601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509580"/>
        <a:ext cx="253079" cy="127901"/>
      </dsp:txXfrm>
    </dsp:sp>
    <dsp:sp modelId="{8FADF619-9778-48AC-B650-D37BF7888A17}">
      <dsp:nvSpPr>
        <dsp:cNvPr id="0" name=""/>
        <dsp:cNvSpPr/>
      </dsp:nvSpPr>
      <dsp:spPr>
        <a:xfrm rot="1217570">
          <a:off x="1776948" y="470462"/>
          <a:ext cx="1712270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712270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90276" y="467826"/>
        <a:ext cx="85613" cy="85613"/>
      </dsp:txXfrm>
    </dsp:sp>
    <dsp:sp modelId="{55C8DCBF-51B8-4637-95D2-FD3F42CF7300}">
      <dsp:nvSpPr>
        <dsp:cNvPr id="0" name=""/>
        <dsp:cNvSpPr/>
      </dsp:nvSpPr>
      <dsp:spPr>
        <a:xfrm>
          <a:off x="3436080" y="739626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059" y="743605"/>
        <a:ext cx="253079" cy="127901"/>
      </dsp:txXfrm>
    </dsp:sp>
    <dsp:sp modelId="{16F64690-DC84-424D-B4C0-270B1124018B}">
      <dsp:nvSpPr>
        <dsp:cNvPr id="0" name=""/>
        <dsp:cNvSpPr/>
      </dsp:nvSpPr>
      <dsp:spPr>
        <a:xfrm rot="1670048">
          <a:off x="1725460" y="595775"/>
          <a:ext cx="1808628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808628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84558" y="590730"/>
        <a:ext cx="90431" cy="90431"/>
      </dsp:txXfrm>
    </dsp:sp>
    <dsp:sp modelId="{FA64EB4B-78B9-42FC-A75E-F7EAC7F8055F}">
      <dsp:nvSpPr>
        <dsp:cNvPr id="0" name=""/>
        <dsp:cNvSpPr/>
      </dsp:nvSpPr>
      <dsp:spPr>
        <a:xfrm>
          <a:off x="3429462" y="990253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33441" y="994232"/>
        <a:ext cx="253079" cy="127901"/>
      </dsp:txXfrm>
    </dsp:sp>
    <dsp:sp modelId="{AA235BE6-00F3-4A65-A280-6E893D224890}">
      <dsp:nvSpPr>
        <dsp:cNvPr id="0" name=""/>
        <dsp:cNvSpPr/>
      </dsp:nvSpPr>
      <dsp:spPr>
        <a:xfrm rot="2041147">
          <a:off x="1664184" y="715855"/>
          <a:ext cx="1938681" cy="80341"/>
        </a:xfrm>
        <a:custGeom>
          <a:avLst/>
          <a:gdLst/>
          <a:ahLst/>
          <a:cxnLst/>
          <a:rect l="0" t="0" r="0" b="0"/>
          <a:pathLst>
            <a:path>
              <a:moveTo>
                <a:pt x="0" y="40170"/>
              </a:moveTo>
              <a:lnTo>
                <a:pt x="1938681" y="40170"/>
              </a:lnTo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i-FI" sz="400" kern="1200"/>
        </a:p>
      </dsp:txBody>
      <dsp:txXfrm>
        <a:off x="2585058" y="707559"/>
        <a:ext cx="96934" cy="96934"/>
      </dsp:txXfrm>
    </dsp:sp>
    <dsp:sp modelId="{3C1D024C-B9D1-4966-A3ED-0B594FEF888E}">
      <dsp:nvSpPr>
        <dsp:cNvPr id="0" name=""/>
        <dsp:cNvSpPr/>
      </dsp:nvSpPr>
      <dsp:spPr>
        <a:xfrm>
          <a:off x="3436964" y="1230413"/>
          <a:ext cx="261037" cy="135859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SBL task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3440943" y="1234392"/>
        <a:ext cx="253079" cy="127901"/>
      </dsp:txXfrm>
    </dsp:sp>
    <dsp:sp modelId="{E9D7719D-CE43-4B69-8CB3-BB379164FA6D}">
      <dsp:nvSpPr>
        <dsp:cNvPr id="0" name=""/>
        <dsp:cNvSpPr/>
      </dsp:nvSpPr>
      <dsp:spPr>
        <a:xfrm>
          <a:off x="1530042" y="451714"/>
          <a:ext cx="300044" cy="268748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PBL item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1537913" y="459585"/>
        <a:ext cx="284302" cy="253006"/>
      </dsp:txXfrm>
    </dsp:sp>
    <dsp:sp modelId="{067AB18C-25F1-479A-8307-EAE2FDA51D31}">
      <dsp:nvSpPr>
        <dsp:cNvPr id="0" name=""/>
        <dsp:cNvSpPr/>
      </dsp:nvSpPr>
      <dsp:spPr>
        <a:xfrm>
          <a:off x="1530042" y="824092"/>
          <a:ext cx="300044" cy="268748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" tIns="3175" rIns="3175" bIns="317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PBL item</a:t>
          </a:r>
          <a:endParaRPr lang="fi-FI" sz="500" kern="1200" dirty="0">
            <a:solidFill>
              <a:schemeClr val="tx1"/>
            </a:solidFill>
          </a:endParaRPr>
        </a:p>
      </dsp:txBody>
      <dsp:txXfrm>
        <a:off x="1537913" y="831963"/>
        <a:ext cx="284302" cy="253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D9903-BCE9-614E-9499-C3D04D602376}" type="datetimeFigureOut">
              <a:rPr lang="fi-FI" smtClean="0"/>
              <a:t>26.1.2020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83A8-81BA-D840-861D-978899CBE2A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34908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ACAF7B-3C8C-F349-85F4-65988E8464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1888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417713999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 userDrawn="1">
          <p15:clr>
            <a:srgbClr val="FBAE40"/>
          </p15:clr>
        </p15:guide>
        <p15:guide id="2" pos="3727" userDrawn="1">
          <p15:clr>
            <a:srgbClr val="FBAE40"/>
          </p15:clr>
        </p15:guide>
        <p15:guide id="3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5995055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118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EE2A9-C873-3E47-96ED-FE2EE199E2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64941" cy="4032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250877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4704251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2695891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677829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42635409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37612982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68296150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31258795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74D0AFD-06E3-AC43-804A-F57A77E8D3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C4D1921B-AA64-6940-9206-AC90B06350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1EC9D17-1E31-F748-873A-06A788A11B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326984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041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3445394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206263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9748C-62D4-8E4D-BB17-A87417DFE0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2480" y="1983112"/>
            <a:ext cx="9087040" cy="289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8263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FA8A28-B9D4-D840-92EF-DA180630A66D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solidFill>
                <a:srgbClr val="0079C2"/>
              </a:solidFill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61B98-8EB9-D844-B4AF-71A351423A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0BDB3-BDE2-234D-8750-9AEAC028E6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4BD100-B2C4-7C43-B6A8-3687509DF0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584200"/>
            <a:ext cx="11052175" cy="28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b="1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endParaRPr lang="fi-FI" dirty="0"/>
          </a:p>
          <a:p>
            <a:pPr lvl="0"/>
            <a:r>
              <a:rPr lang="fi-FI" dirty="0" err="1"/>
              <a:t>title</a:t>
            </a:r>
            <a:r>
              <a:rPr lang="fi-FI" dirty="0"/>
              <a:t> 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7272C26-21A3-834C-A78B-8C4207CB6B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084763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DD/MM/YYYY</a:t>
            </a:r>
          </a:p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1765482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787659-A4B7-9345-B5C9-81C2BC7D00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41420-03E2-9742-AA4D-2FFA3D7AC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981" r="247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5155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762809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7344619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644221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9193422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3363572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F3D91-E323-0A47-BC75-2429A0975C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482" r="2125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C7AE9DD-3531-1B4C-8730-3D033EA52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90403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39749694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71657297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8CD718FE-08FD-0D49-9BE4-8DFA7492C09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2351756"/>
            <a:ext cx="5292723" cy="3164808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2351754"/>
            <a:ext cx="5400993" cy="3164809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D01772FD-CC82-9941-9E79-E96D241193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A8B894B-854F-424A-AA56-7467D0EBE7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03415873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1188"/>
            <a:ext cx="11052175" cy="3635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155237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1185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1431163"/>
            <a:ext cx="5292725" cy="41036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1431162"/>
            <a:ext cx="5395446" cy="41036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17774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9D57C4-F0C5-A841-9E2D-E66DB84FED4E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147E2B-1B44-FB4D-81DC-E27268679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6963C2-2A8E-8140-A960-A7AFD36B41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FC738A7E-6F88-AF4C-B258-FB78B975BDE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432330"/>
            <a:ext cx="5292723" cy="4084234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8BF4B8B-D0E4-8E40-9145-45C254224F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75070" y="1432328"/>
            <a:ext cx="5400993" cy="4084235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AACD"/>
              </a:buClr>
              <a:buSzPct val="120000"/>
              <a:buFont typeface="Wingdings" pitchFamily="2" charset="2"/>
              <a:buChar char="§"/>
              <a:tabLst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  <a:p>
            <a:pPr lvl="0"/>
            <a:r>
              <a:rPr lang="fi-FI" dirty="0"/>
              <a:t>Content </a:t>
            </a:r>
            <a:r>
              <a:rPr lang="fi-FI" dirty="0" err="1"/>
              <a:t>here</a:t>
            </a:r>
            <a:endParaRPr lang="fi-FI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28365DFB-BEF9-4343-BB45-6DD03B1115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B2DE44E5-AF87-6042-9EDA-3B18B598CA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91554991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584200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584200"/>
            <a:ext cx="5400993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1412875"/>
            <a:ext cx="5281294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1412875"/>
            <a:ext cx="5400675" cy="4103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52656649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uble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5320" y="584200"/>
            <a:ext cx="5281294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15701B26-99E7-164C-9BD4-3B9BA41ED25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043081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Pa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E882CF2B-2E86-C849-ADE3-CF3A03532CE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594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7240829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7EE632-FAD0-6F40-A7AE-5B7743282D6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89289355"/>
              </p:ext>
            </p:extLst>
          </p:nvPr>
        </p:nvGraphicFramePr>
        <p:xfrm>
          <a:off x="6309355" y="1880219"/>
          <a:ext cx="5383397" cy="363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348478D-BEF0-F840-B4B1-5FC7A78C7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828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  <a:p>
            <a:pPr lvl="0"/>
            <a:r>
              <a:rPr lang="fi-FI" dirty="0" err="1"/>
              <a:t>Subheadine</a:t>
            </a:r>
            <a:r>
              <a:rPr lang="fi-FI" dirty="0"/>
              <a:t> 1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B0D9B74-8DAC-784E-A4CD-8A519B0EE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728151"/>
            <a:ext cx="5292725" cy="27884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068465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5819D-64CA-8D4A-A9B2-B53095CBBA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713" r="30640" b="2720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1E4811-26A6-D84B-83CA-3AD805F83A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0734722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Box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0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9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504F04-31EA-D24D-A672-40B7F7AED4F8}"/>
              </a:ext>
            </a:extLst>
          </p:cNvPr>
          <p:cNvSpPr/>
          <p:nvPr userDrawn="1"/>
        </p:nvSpPr>
        <p:spPr>
          <a:xfrm>
            <a:off x="62388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5D731-F209-0340-A1D9-584B47A4D8E4}"/>
              </a:ext>
            </a:extLst>
          </p:cNvPr>
          <p:cNvSpPr/>
          <p:nvPr userDrawn="1"/>
        </p:nvSpPr>
        <p:spPr>
          <a:xfrm>
            <a:off x="346611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noFill/>
              <a:latin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190D1-B42E-A844-88D7-31C1ECA078DE}"/>
              </a:ext>
            </a:extLst>
          </p:cNvPr>
          <p:cNvSpPr/>
          <p:nvPr userDrawn="1"/>
        </p:nvSpPr>
        <p:spPr>
          <a:xfrm>
            <a:off x="630834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AD167A-BCD8-9047-AA2A-45BE4419B650}"/>
              </a:ext>
            </a:extLst>
          </p:cNvPr>
          <p:cNvSpPr/>
          <p:nvPr userDrawn="1"/>
        </p:nvSpPr>
        <p:spPr>
          <a:xfrm>
            <a:off x="9150578" y="1887223"/>
            <a:ext cx="2533840" cy="1076896"/>
          </a:xfrm>
          <a:prstGeom prst="rect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62B3FBDA-ECAE-B644-83C1-4D916BD9CE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6611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C5ADB03-1AB3-1840-81DD-5013295D2F0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34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907F93-9697-8945-9016-8CBBC29157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50578" y="3234342"/>
            <a:ext cx="2533840" cy="22822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503BD392-BF9F-2E42-B452-76D1C61106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D7F651C1-6E06-2A47-AB6E-04DFF7C7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6611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34352583-E696-CB43-81E2-1F1CEA7C145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8348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F4E9F560-ECB7-5742-867E-76CC3E6946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50579" y="1887223"/>
            <a:ext cx="2533839" cy="107689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05786181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+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9D85EC-F07C-FD4C-8B7F-BAD5FA9829E9}"/>
              </a:ext>
            </a:extLst>
          </p:cNvPr>
          <p:cNvSpPr/>
          <p:nvPr userDrawn="1"/>
        </p:nvSpPr>
        <p:spPr>
          <a:xfrm>
            <a:off x="622229" y="1892567"/>
            <a:ext cx="3199964" cy="3199964"/>
          </a:xfrm>
          <a:prstGeom prst="ellipse">
            <a:avLst/>
          </a:prstGeom>
          <a:solidFill>
            <a:srgbClr val="1FB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3343147"/>
            <a:ext cx="3198304" cy="29880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br>
              <a:rPr lang="fi-FI" dirty="0"/>
            </a:br>
            <a:endParaRPr lang="fi-FI" dirty="0"/>
          </a:p>
          <a:p>
            <a:pPr lvl="0"/>
            <a:endParaRPr lang="fi-FI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FD077-8107-A14D-AB28-029667D49085}"/>
              </a:ext>
            </a:extLst>
          </p:cNvPr>
          <p:cNvSpPr/>
          <p:nvPr userDrawn="1"/>
        </p:nvSpPr>
        <p:spPr>
          <a:xfrm>
            <a:off x="4549164" y="1892567"/>
            <a:ext cx="3199964" cy="3199964"/>
          </a:xfrm>
          <a:prstGeom prst="ellipse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92FC2CC1-B6FB-2A41-BA9B-3648BF5875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50824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ECFAD6-601B-1845-9773-9B3A3594D7E1}"/>
              </a:ext>
            </a:extLst>
          </p:cNvPr>
          <p:cNvSpPr/>
          <p:nvPr userDrawn="1"/>
        </p:nvSpPr>
        <p:spPr>
          <a:xfrm>
            <a:off x="8476099" y="1892567"/>
            <a:ext cx="3199964" cy="319996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3B7BF6A0-B42C-C043-BC64-704E1C1666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77759" y="3343147"/>
            <a:ext cx="3198304" cy="2988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endParaRPr lang="fi-FI" dirty="0"/>
          </a:p>
          <a:p>
            <a:pPr lvl="0"/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295203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27B32058-97B5-D642-9E2A-42C6FDFA73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3829359"/>
            <a:ext cx="11052175" cy="168720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500" b="1" i="0">
                <a:solidFill>
                  <a:srgbClr val="9BC8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err="1"/>
              <a:t>Etunimi</a:t>
            </a:r>
            <a:r>
              <a:rPr lang="en-US" dirty="0"/>
              <a:t> </a:t>
            </a:r>
            <a:r>
              <a:rPr lang="en-US" dirty="0" err="1"/>
              <a:t>Sukunimi</a:t>
            </a:r>
            <a:endParaRPr lang="en-US" dirty="0"/>
          </a:p>
          <a:p>
            <a:pPr lvl="0"/>
            <a:r>
              <a:rPr lang="en-US" dirty="0"/>
              <a:t>040-XXXXXXX</a:t>
            </a:r>
          </a:p>
          <a:p>
            <a:pPr lvl="0"/>
            <a:r>
              <a:rPr lang="en-US" dirty="0" err="1"/>
              <a:t>esimerkkinimi@esimerkkiosoite.com</a:t>
            </a:r>
            <a:endParaRPr lang="en-US" dirty="0"/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8A056-6CEE-8C4D-899E-FAB09D963E9A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9BC8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FAB471-4837-E74F-90BF-17BB928F25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A881B2D-4549-0D4E-ACE1-E49ED7C41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054079" y="6358368"/>
            <a:ext cx="693103" cy="365125"/>
          </a:xfrm>
        </p:spPr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14015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pos="3727">
          <p15:clr>
            <a:srgbClr val="FBAE40"/>
          </p15:clr>
        </p15:guide>
        <p15:guide id="3" pos="395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561040-E445-9744-9146-8E81D2E28A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9186" r="2155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EE182E8-A396-804D-BAE0-06BE1EECD7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779828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2B1759-F163-C744-BBC4-FE5A691F2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9019" r="11722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6FC5B7A-3028-6F41-9963-32CD85663E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19873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+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8640ED-A244-BB45-886C-831094787567}"/>
              </a:ext>
            </a:extLst>
          </p:cNvPr>
          <p:cNvSpPr/>
          <p:nvPr userDrawn="1"/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8519E-DD2C-5541-AD28-801CAFCD6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7D2EC-E72D-BF45-BE80-1E278517E3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E6A6548-ED58-2344-90EB-00D93A6F27E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68C72A-753B-4C47-B94C-74311F72E4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7" y="584200"/>
            <a:ext cx="5400675" cy="2844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fi-FI" sz="3600" b="1" i="0" smtClean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fi-FI" dirty="0" err="1"/>
              <a:t>Lorem</a:t>
            </a:r>
            <a:endParaRPr lang="fi-FI" dirty="0"/>
          </a:p>
          <a:p>
            <a:pPr lvl="0"/>
            <a:r>
              <a:rPr lang="fi-FI" dirty="0" err="1"/>
              <a:t>Ipsum</a:t>
            </a:r>
            <a:endParaRPr lang="fi-FI" dirty="0"/>
          </a:p>
          <a:p>
            <a:pPr lvl="0"/>
            <a:r>
              <a:rPr lang="fi-FI" dirty="0" err="1"/>
              <a:t>Dolor</a:t>
            </a:r>
            <a:endParaRPr lang="fi-FI" dirty="0"/>
          </a:p>
          <a:p>
            <a:pPr lvl="0"/>
            <a:r>
              <a:rPr lang="fi-FI" dirty="0" err="1"/>
              <a:t>Sit</a:t>
            </a:r>
            <a:r>
              <a:rPr lang="fi-FI" dirty="0"/>
              <a:t> </a:t>
            </a:r>
            <a:r>
              <a:rPr lang="fi-FI" dirty="0" err="1"/>
              <a:t>amet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8511388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s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E9CC3BCF-7CEE-7B49-85E0-B360C9B265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75070" y="1881188"/>
            <a:ext cx="5400993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FC77364-2A93-F046-B21A-418C2712B1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0617" y="2349502"/>
            <a:ext cx="5395446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67183777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 userDrawn="1">
          <p15:clr>
            <a:srgbClr val="FBAE40"/>
          </p15:clr>
        </p15:guide>
        <p15:guide id="3" pos="3727" userDrawn="1">
          <p15:clr>
            <a:srgbClr val="FBAE40"/>
          </p15:clr>
        </p15:guide>
        <p15:guide id="4" pos="395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+Sub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F71ED7F-BC23-E34D-8262-B0A8E391EF91}"/>
              </a:ext>
            </a:extLst>
          </p:cNvPr>
          <p:cNvSpPr/>
          <p:nvPr userDrawn="1"/>
        </p:nvSpPr>
        <p:spPr>
          <a:xfrm>
            <a:off x="0" y="5949951"/>
            <a:ext cx="12192000" cy="908050"/>
          </a:xfrm>
          <a:prstGeom prst="rect">
            <a:avLst/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b="1" i="0" dirty="0">
              <a:latin typeface="Tahoma" panose="020B060403050404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BDE8E-1F7A-834D-A390-2FCD2661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5A350-DA65-314C-AF3B-C5972F92B98B}" type="slidenum">
              <a:rPr lang="fi-FI" smtClean="0"/>
              <a:t>‹#›</a:t>
            </a:fld>
            <a:endParaRPr lang="fi-F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34AF3F-0EB1-D941-803B-180827E58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82B4FE-A553-0E4F-AE75-6760BE72F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8" y="549275"/>
            <a:ext cx="11052175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 i="0">
                <a:solidFill>
                  <a:srgbClr val="0079C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Headline</a:t>
            </a:r>
          </a:p>
          <a:p>
            <a:pPr lvl="0"/>
            <a:r>
              <a:rPr lang="en-US" dirty="0"/>
              <a:t>headline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0196E7-D09D-3443-82E8-E79F543361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89" y="1881188"/>
            <a:ext cx="5292724" cy="4683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b="0" i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 err="1"/>
              <a:t>Subheadline</a:t>
            </a:r>
            <a:r>
              <a:rPr lang="fi-FI" dirty="0"/>
              <a:t>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A2B3B-2F8E-964F-91E5-D9A0F51624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888" y="2349502"/>
            <a:ext cx="5292725" cy="31670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400" b="0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fi-FI" dirty="0"/>
              <a:t>Content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6FE3912-2654-094E-A3EC-975D2E0498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75388" y="584200"/>
            <a:ext cx="5400675" cy="4932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i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on box to </a:t>
            </a:r>
            <a:r>
              <a:rPr lang="fi-FI" dirty="0" err="1"/>
              <a:t>insert</a:t>
            </a:r>
            <a:r>
              <a:rPr lang="fi-FI" dirty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35161556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  <p15:guide id="3" pos="3727">
          <p15:clr>
            <a:srgbClr val="FBAE40"/>
          </p15:clr>
        </p15:guide>
        <p15:guide id="4" pos="395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9D79B-485A-F94B-908F-5B30D43AC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4079" y="6358368"/>
            <a:ext cx="693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F05A350-DA65-314C-AF3B-C5972F92B98B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B7031-78F2-E245-B1DC-ADC8E977F0A4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9780918" y="6220174"/>
            <a:ext cx="1273161" cy="40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9" r:id="rId6"/>
    <p:sldLayoutId id="2147483680" r:id="rId7"/>
    <p:sldLayoutId id="2147483660" r:id="rId8"/>
    <p:sldLayoutId id="2147483661" r:id="rId9"/>
    <p:sldLayoutId id="2147483668" r:id="rId10"/>
    <p:sldLayoutId id="2147483649" r:id="rId11"/>
    <p:sldLayoutId id="2147483705" r:id="rId12"/>
    <p:sldLayoutId id="2147483671" r:id="rId13"/>
    <p:sldLayoutId id="2147483672" r:id="rId14"/>
    <p:sldLayoutId id="2147483675" r:id="rId15"/>
    <p:sldLayoutId id="2147483676" r:id="rId16"/>
    <p:sldLayoutId id="2147483678" r:id="rId17"/>
    <p:sldLayoutId id="2147483684" r:id="rId18"/>
    <p:sldLayoutId id="2147483681" r:id="rId19"/>
    <p:sldLayoutId id="2147483682" r:id="rId20"/>
    <p:sldLayoutId id="2147483674" r:id="rId21"/>
    <p:sldLayoutId id="2147483673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orient="horz" pos="368" userDrawn="1">
          <p15:clr>
            <a:srgbClr val="F26B43"/>
          </p15:clr>
        </p15:guide>
        <p15:guide id="3" pos="393" userDrawn="1">
          <p15:clr>
            <a:srgbClr val="F26B43"/>
          </p15:clr>
        </p15:guide>
        <p15:guide id="4" pos="7355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618" userDrawn="1">
          <p15:clr>
            <a:srgbClr val="F26B43"/>
          </p15:clr>
        </p15:guide>
        <p15:guide id="8" orient="horz" pos="890" userDrawn="1">
          <p15:clr>
            <a:srgbClr val="F26B43"/>
          </p15:clr>
        </p15:guide>
        <p15:guide id="9" orient="horz" pos="347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diagramData" Target="../diagrams/data1.xml"/><Relationship Id="rId16" Type="http://schemas.openxmlformats.org/officeDocument/2006/relationships/image" Target="../media/image17.svg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11" Type="http://schemas.openxmlformats.org/officeDocument/2006/relationships/image" Target="../media/image13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16.png"/><Relationship Id="rId10" Type="http://schemas.openxmlformats.org/officeDocument/2006/relationships/image" Target="../media/image12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1.png"/><Relationship Id="rId14" Type="http://schemas.openxmlformats.org/officeDocument/2006/relationships/hyperlink" Target="http://www.allwhitebackground.com/pencil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291B840C-5ACC-4215-86C5-698EF5EDE39D}"/>
              </a:ext>
            </a:extLst>
          </p:cNvPr>
          <p:cNvSpPr/>
          <p:nvPr/>
        </p:nvSpPr>
        <p:spPr>
          <a:xfrm>
            <a:off x="5014248" y="-14621"/>
            <a:ext cx="7136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Product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0E1E84-54E4-4279-A901-40E1ECCC8306}"/>
              </a:ext>
            </a:extLst>
          </p:cNvPr>
          <p:cNvSpPr/>
          <p:nvPr/>
        </p:nvSpPr>
        <p:spPr>
          <a:xfrm>
            <a:off x="2951378" y="697109"/>
            <a:ext cx="2724410" cy="22616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- highest business value / priority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architecture, easy learning features if needed, even before biz feature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more top =&gt; more detailed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- 10 – 50 h, split if larger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- move to middle if average priority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- more bottom =&gt; less detailed 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nice-to-have (probably not done)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wishes</a:t>
            </a:r>
            <a:r>
              <a:rPr lang="fi-FI" sz="1200" dirty="0">
                <a:solidFill>
                  <a:schemeClr val="tx1"/>
                </a:solidFill>
              </a:rPr>
              <a:t> (</a:t>
            </a:r>
            <a:r>
              <a:rPr lang="fi-FI" sz="1200" dirty="0" err="1">
                <a:solidFill>
                  <a:schemeClr val="tx1"/>
                </a:solidFill>
              </a:rPr>
              <a:t>never</a:t>
            </a:r>
            <a:r>
              <a:rPr lang="fi-FI" sz="1200" dirty="0">
                <a:solidFill>
                  <a:schemeClr val="tx1"/>
                </a:solidFill>
              </a:rPr>
              <a:t> </a:t>
            </a:r>
            <a:r>
              <a:rPr lang="fi-FI" sz="1200" dirty="0" err="1">
                <a:solidFill>
                  <a:schemeClr val="tx1"/>
                </a:solidFill>
              </a:rPr>
              <a:t>done</a:t>
            </a:r>
            <a:r>
              <a:rPr lang="fi-FI" sz="1200" dirty="0">
                <a:solidFill>
                  <a:schemeClr val="tx1"/>
                </a:solidFill>
              </a:rPr>
              <a:t>)</a:t>
            </a:r>
          </a:p>
          <a:p>
            <a:r>
              <a:rPr lang="en-US" sz="1200" dirty="0">
                <a:solidFill>
                  <a:schemeClr val="tx1"/>
                </a:solidFill>
              </a:rPr>
              <a:t>- lowest value / priority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447FD6-113C-441D-95CF-24469AB50256}"/>
              </a:ext>
            </a:extLst>
          </p:cNvPr>
          <p:cNvSpPr/>
          <p:nvPr/>
        </p:nvSpPr>
        <p:spPr>
          <a:xfrm>
            <a:off x="8626370" y="689849"/>
            <a:ext cx="1938866" cy="19567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* 5 – 10 SBL tasks </a:t>
            </a:r>
          </a:p>
          <a:p>
            <a:r>
              <a:rPr lang="en-US" sz="1000" dirty="0">
                <a:solidFill>
                  <a:schemeClr val="tx1"/>
                </a:solidFill>
              </a:rPr>
              <a:t> (per each PBL item)</a:t>
            </a:r>
          </a:p>
          <a:p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* 1 – 6 h each, if bigger, split to more phases = tasks</a:t>
            </a:r>
            <a:br>
              <a:rPr lang="en-US" sz="1000" dirty="0">
                <a:solidFill>
                  <a:schemeClr val="tx1"/>
                </a:solidFill>
              </a:rPr>
            </a:b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* some can be done parallel, but some have dependency</a:t>
            </a:r>
            <a:br>
              <a:rPr lang="en-US" sz="1000" dirty="0">
                <a:solidFill>
                  <a:schemeClr val="tx1"/>
                </a:solidFill>
              </a:rPr>
            </a:b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* task plan updated and grown basically always during the Sprint</a:t>
            </a:r>
            <a:endParaRPr lang="fi-FI" dirty="0">
              <a:solidFill>
                <a:schemeClr val="tx1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2DA0ECD-7E19-4883-AD62-9D1D941168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429859"/>
              </p:ext>
            </p:extLst>
          </p:nvPr>
        </p:nvGraphicFramePr>
        <p:xfrm>
          <a:off x="4673224" y="255905"/>
          <a:ext cx="5271017" cy="1547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43" name="Group 42">
            <a:extLst>
              <a:ext uri="{FF2B5EF4-FFF2-40B4-BE49-F238E27FC236}">
                <a16:creationId xmlns:a16="http://schemas.microsoft.com/office/drawing/2014/main" id="{B5DD6D82-AF86-492D-AE01-4059D87C7435}"/>
              </a:ext>
            </a:extLst>
          </p:cNvPr>
          <p:cNvGrpSpPr/>
          <p:nvPr/>
        </p:nvGrpSpPr>
        <p:grpSpPr>
          <a:xfrm>
            <a:off x="6108901" y="5242532"/>
            <a:ext cx="297766" cy="497301"/>
            <a:chOff x="5227483" y="5288095"/>
            <a:chExt cx="297766" cy="497301"/>
          </a:xfrm>
        </p:grpSpPr>
        <p:sp>
          <p:nvSpPr>
            <p:cNvPr id="8" name="Flowchart: Stored Data 7">
              <a:extLst>
                <a:ext uri="{FF2B5EF4-FFF2-40B4-BE49-F238E27FC236}">
                  <a16:creationId xmlns:a16="http://schemas.microsoft.com/office/drawing/2014/main" id="{E026472B-7DDE-426E-91A9-3982051B989D}"/>
                </a:ext>
              </a:extLst>
            </p:cNvPr>
            <p:cNvSpPr/>
            <p:nvPr/>
          </p:nvSpPr>
          <p:spPr>
            <a:xfrm rot="16200000" flipV="1">
              <a:off x="5127715" y="5387863"/>
              <a:ext cx="497301" cy="297766"/>
            </a:xfrm>
            <a:prstGeom prst="flowChartOnlineStorag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>
                <a:solidFill>
                  <a:schemeClr val="tx1"/>
                </a:solidFill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8AE17EE-28B1-4BE0-8612-7E8BF0141208}"/>
                </a:ext>
              </a:extLst>
            </p:cNvPr>
            <p:cNvCxnSpPr>
              <a:cxnSpLocks/>
            </p:cNvCxnSpPr>
            <p:nvPr/>
          </p:nvCxnSpPr>
          <p:spPr>
            <a:xfrm>
              <a:off x="5262372" y="5444947"/>
              <a:ext cx="53701" cy="296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782CE54-F3D7-4452-8C09-A636954A1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36660" y="5439672"/>
              <a:ext cx="42395" cy="3488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DBF116C9-5CB3-40AE-A694-5B782A3F5A14}"/>
                </a:ext>
              </a:extLst>
            </p:cNvPr>
            <p:cNvSpPr/>
            <p:nvPr/>
          </p:nvSpPr>
          <p:spPr>
            <a:xfrm rot="10800000">
              <a:off x="5316074" y="5556176"/>
              <a:ext cx="120586" cy="116453"/>
            </a:xfrm>
            <a:prstGeom prst="arc">
              <a:avLst>
                <a:gd name="adj1" fmla="val 11207307"/>
                <a:gd name="adj2" fmla="val 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171244B-5E46-431C-BFCA-F9B31EED0FC7}"/>
              </a:ext>
            </a:extLst>
          </p:cNvPr>
          <p:cNvGrpSpPr/>
          <p:nvPr/>
        </p:nvGrpSpPr>
        <p:grpSpPr>
          <a:xfrm>
            <a:off x="4537665" y="3528794"/>
            <a:ext cx="297766" cy="497301"/>
            <a:chOff x="3591798" y="3429706"/>
            <a:chExt cx="297766" cy="497301"/>
          </a:xfrm>
          <a:solidFill>
            <a:schemeClr val="accent6">
              <a:lumMod val="75000"/>
            </a:schemeClr>
          </a:solidFill>
        </p:grpSpPr>
        <p:sp>
          <p:nvSpPr>
            <p:cNvPr id="25" name="Flowchart: Stored Data 24">
              <a:extLst>
                <a:ext uri="{FF2B5EF4-FFF2-40B4-BE49-F238E27FC236}">
                  <a16:creationId xmlns:a16="http://schemas.microsoft.com/office/drawing/2014/main" id="{C2540070-03EF-40B3-A600-5F9E94978A2D}"/>
                </a:ext>
              </a:extLst>
            </p:cNvPr>
            <p:cNvSpPr/>
            <p:nvPr/>
          </p:nvSpPr>
          <p:spPr>
            <a:xfrm rot="16200000" flipV="1">
              <a:off x="3492030" y="3529474"/>
              <a:ext cx="497301" cy="297766"/>
            </a:xfrm>
            <a:prstGeom prst="flowChartOnlineStorag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>
                <a:solidFill>
                  <a:schemeClr val="tx1"/>
                </a:solidFill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5D0DD2D-17C9-4DD9-B418-7C040C31AEC3}"/>
                </a:ext>
              </a:extLst>
            </p:cNvPr>
            <p:cNvCxnSpPr>
              <a:cxnSpLocks/>
            </p:cNvCxnSpPr>
            <p:nvPr/>
          </p:nvCxnSpPr>
          <p:spPr>
            <a:xfrm>
              <a:off x="3626687" y="3586558"/>
              <a:ext cx="53701" cy="29612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0FBCC24-83FC-4CE5-A574-24721AAC25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0975" y="3581283"/>
              <a:ext cx="42395" cy="34888"/>
            </a:xfrm>
            <a:prstGeom prst="line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Arc 27">
              <a:extLst>
                <a:ext uri="{FF2B5EF4-FFF2-40B4-BE49-F238E27FC236}">
                  <a16:creationId xmlns:a16="http://schemas.microsoft.com/office/drawing/2014/main" id="{AD537633-B817-49A0-A6B5-DE329E61B7B7}"/>
                </a:ext>
              </a:extLst>
            </p:cNvPr>
            <p:cNvSpPr/>
            <p:nvPr/>
          </p:nvSpPr>
          <p:spPr>
            <a:xfrm rot="10800000">
              <a:off x="3680389" y="3697787"/>
              <a:ext cx="120586" cy="116453"/>
            </a:xfrm>
            <a:prstGeom prst="arc">
              <a:avLst>
                <a:gd name="adj1" fmla="val 11207307"/>
                <a:gd name="adj2" fmla="val 0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pic>
        <p:nvPicPr>
          <p:cNvPr id="30" name="Graphic 29" descr="Group of men">
            <a:extLst>
              <a:ext uri="{FF2B5EF4-FFF2-40B4-BE49-F238E27FC236}">
                <a16:creationId xmlns:a16="http://schemas.microsoft.com/office/drawing/2014/main" id="{EC067770-6988-47AE-9659-338C36C144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14022" y="3069564"/>
            <a:ext cx="914400" cy="914400"/>
          </a:xfrm>
          <a:prstGeom prst="rect">
            <a:avLst/>
          </a:prstGeom>
        </p:spPr>
      </p:pic>
      <p:pic>
        <p:nvPicPr>
          <p:cNvPr id="32" name="Graphic 31" descr="Group of women">
            <a:extLst>
              <a:ext uri="{FF2B5EF4-FFF2-40B4-BE49-F238E27FC236}">
                <a16:creationId xmlns:a16="http://schemas.microsoft.com/office/drawing/2014/main" id="{43697055-EF8B-4DC9-B0CF-97E5DB7E2E9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95163" y="3069564"/>
            <a:ext cx="914400" cy="9144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7471D92-CD8A-44CE-A6C6-F4B2F14AE29F}"/>
              </a:ext>
            </a:extLst>
          </p:cNvPr>
          <p:cNvSpPr/>
          <p:nvPr/>
        </p:nvSpPr>
        <p:spPr>
          <a:xfrm>
            <a:off x="8626370" y="188916"/>
            <a:ext cx="1938866" cy="5009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SBL</a:t>
            </a:r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DA8CF46-82C8-414B-9370-0DDF9CCB2E28}"/>
              </a:ext>
            </a:extLst>
          </p:cNvPr>
          <p:cNvSpPr/>
          <p:nvPr/>
        </p:nvSpPr>
        <p:spPr>
          <a:xfrm>
            <a:off x="2951378" y="196176"/>
            <a:ext cx="2724403" cy="5009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PBL</a:t>
            </a:r>
            <a:endParaRPr lang="fi-FI" dirty="0">
              <a:solidFill>
                <a:schemeClr val="tx1"/>
              </a:solidFill>
            </a:endParaRPr>
          </a:p>
        </p:txBody>
      </p:sp>
      <p:pic>
        <p:nvPicPr>
          <p:cNvPr id="35" name="Graphic 34" descr="Group of women">
            <a:extLst>
              <a:ext uri="{FF2B5EF4-FFF2-40B4-BE49-F238E27FC236}">
                <a16:creationId xmlns:a16="http://schemas.microsoft.com/office/drawing/2014/main" id="{E190A220-1FF5-4595-B6E8-9A405509A24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6535" y="2958725"/>
            <a:ext cx="914400" cy="9144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30D8B4C-41E6-4FF5-B91C-AB3742A8E594}"/>
              </a:ext>
            </a:extLst>
          </p:cNvPr>
          <p:cNvSpPr/>
          <p:nvPr/>
        </p:nvSpPr>
        <p:spPr>
          <a:xfrm>
            <a:off x="4427501" y="404046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</a:t>
            </a:r>
            <a:endParaRPr lang="fi-FI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C26E871-FD82-4F67-8726-60DB87CEA271}"/>
              </a:ext>
            </a:extLst>
          </p:cNvPr>
          <p:cNvSpPr/>
          <p:nvPr/>
        </p:nvSpPr>
        <p:spPr>
          <a:xfrm>
            <a:off x="5995407" y="5739348"/>
            <a:ext cx="53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SM</a:t>
            </a:r>
            <a:endParaRPr lang="fi-FI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A85831E-970F-4804-98FA-415DF950D7AD}"/>
              </a:ext>
            </a:extLst>
          </p:cNvPr>
          <p:cNvSpPr/>
          <p:nvPr/>
        </p:nvSpPr>
        <p:spPr>
          <a:xfrm>
            <a:off x="6438653" y="5139669"/>
            <a:ext cx="414728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- teaches Scrum      “</a:t>
            </a:r>
            <a:r>
              <a:rPr lang="en-US" sz="1200" i="1" dirty="0"/>
              <a:t>servant coach</a:t>
            </a:r>
            <a:r>
              <a:rPr lang="en-US" sz="1200" dirty="0"/>
              <a:t>”</a:t>
            </a:r>
          </a:p>
          <a:p>
            <a:r>
              <a:rPr lang="en-US" sz="1200" dirty="0"/>
              <a:t>- enforces </a:t>
            </a:r>
            <a:r>
              <a:rPr lang="en-US" sz="1200" b="1" dirty="0"/>
              <a:t>the</a:t>
            </a:r>
            <a:r>
              <a:rPr lang="en-US" sz="1200" dirty="0"/>
              <a:t> </a:t>
            </a:r>
            <a:r>
              <a:rPr lang="en-US" sz="1200" b="1" dirty="0"/>
              <a:t>Scrum process               </a:t>
            </a:r>
            <a:r>
              <a:rPr lang="en-US" sz="800" dirty="0"/>
              <a:t>experienced Scrum team?</a:t>
            </a:r>
          </a:p>
          <a:p>
            <a:r>
              <a:rPr lang="en-US" sz="1200" dirty="0"/>
              <a:t>- removes obstacles                                </a:t>
            </a:r>
            <a:r>
              <a:rPr lang="en-US" sz="800" dirty="0"/>
              <a:t>=&gt; SM has a lot less work</a:t>
            </a:r>
          </a:p>
          <a:p>
            <a:r>
              <a:rPr lang="en-US" sz="1200" dirty="0"/>
              <a:t>- facilitates (meeting rooms, tools etc.)</a:t>
            </a:r>
          </a:p>
          <a:p>
            <a:r>
              <a:rPr lang="en-US" sz="1200" dirty="0"/>
              <a:t>- shields the Team from unhelpful </a:t>
            </a:r>
          </a:p>
          <a:p>
            <a:r>
              <a:rPr lang="en-US" sz="1200" dirty="0"/>
              <a:t>  outside inference</a:t>
            </a:r>
            <a:endParaRPr lang="fi-FI" sz="12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DC357B5-AB0C-442E-996B-DF9837E59B2A}"/>
              </a:ext>
            </a:extLst>
          </p:cNvPr>
          <p:cNvCxnSpPr>
            <a:cxnSpLocks/>
          </p:cNvCxnSpPr>
          <p:nvPr/>
        </p:nvCxnSpPr>
        <p:spPr>
          <a:xfrm flipV="1">
            <a:off x="2831005" y="781188"/>
            <a:ext cx="0" cy="49298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373FCC7-F4D5-4D6B-BA26-862B99EE37C7}"/>
              </a:ext>
            </a:extLst>
          </p:cNvPr>
          <p:cNvCxnSpPr>
            <a:cxnSpLocks/>
          </p:cNvCxnSpPr>
          <p:nvPr/>
        </p:nvCxnSpPr>
        <p:spPr>
          <a:xfrm>
            <a:off x="2831005" y="2252560"/>
            <a:ext cx="0" cy="59426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F335452-2B02-45B2-96A3-3D68F5BD331A}"/>
              </a:ext>
            </a:extLst>
          </p:cNvPr>
          <p:cNvCxnSpPr/>
          <p:nvPr/>
        </p:nvCxnSpPr>
        <p:spPr>
          <a:xfrm>
            <a:off x="2831005" y="1274168"/>
            <a:ext cx="0" cy="283987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7B6F8A1-5C53-4455-A841-BB128BAA2B8E}"/>
              </a:ext>
            </a:extLst>
          </p:cNvPr>
          <p:cNvCxnSpPr/>
          <p:nvPr/>
        </p:nvCxnSpPr>
        <p:spPr>
          <a:xfrm>
            <a:off x="2831005" y="1941525"/>
            <a:ext cx="0" cy="283987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3B68EF93-0A9C-48F8-A423-19F945243E0C}"/>
              </a:ext>
            </a:extLst>
          </p:cNvPr>
          <p:cNvSpPr/>
          <p:nvPr/>
        </p:nvSpPr>
        <p:spPr>
          <a:xfrm>
            <a:off x="3016625" y="2860046"/>
            <a:ext cx="8588838" cy="350558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189810C9-A157-422F-ADC3-CBE7DE2A3BC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 rot="9308590">
            <a:off x="8582860" y="2599843"/>
            <a:ext cx="1064033" cy="79802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152A2E5-B7FD-4072-80A4-FBE65D411A1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 rot="4067026" flipV="1">
            <a:off x="4594832" y="2790917"/>
            <a:ext cx="1050299" cy="787724"/>
          </a:xfrm>
          <a:prstGeom prst="rect">
            <a:avLst/>
          </a:prstGeom>
        </p:spPr>
      </p:pic>
      <p:sp>
        <p:nvSpPr>
          <p:cNvPr id="59" name="Speech Bubble: Oval 58">
            <a:extLst>
              <a:ext uri="{FF2B5EF4-FFF2-40B4-BE49-F238E27FC236}">
                <a16:creationId xmlns:a16="http://schemas.microsoft.com/office/drawing/2014/main" id="{2EC45942-0E8F-40EE-A8C9-5939E5F672C9}"/>
              </a:ext>
            </a:extLst>
          </p:cNvPr>
          <p:cNvSpPr/>
          <p:nvPr/>
        </p:nvSpPr>
        <p:spPr>
          <a:xfrm>
            <a:off x="5696613" y="1451179"/>
            <a:ext cx="1271149" cy="861273"/>
          </a:xfrm>
          <a:prstGeom prst="wedgeEllipseCallout">
            <a:avLst>
              <a:gd name="adj1" fmla="val 99411"/>
              <a:gd name="adj2" fmla="val 147155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SPM1 Selecting PBL items for this Sprint</a:t>
            </a:r>
            <a:endParaRPr lang="fi-FI" sz="1000" dirty="0">
              <a:solidFill>
                <a:schemeClr val="tx1"/>
              </a:solidFill>
            </a:endParaRPr>
          </a:p>
        </p:txBody>
      </p:sp>
      <p:sp>
        <p:nvSpPr>
          <p:cNvPr id="60" name="Speech Bubble: Oval 59">
            <a:extLst>
              <a:ext uri="{FF2B5EF4-FFF2-40B4-BE49-F238E27FC236}">
                <a16:creationId xmlns:a16="http://schemas.microsoft.com/office/drawing/2014/main" id="{9523ECC1-B1FF-404B-A7AD-A067FF5C171F}"/>
              </a:ext>
            </a:extLst>
          </p:cNvPr>
          <p:cNvSpPr/>
          <p:nvPr/>
        </p:nvSpPr>
        <p:spPr>
          <a:xfrm>
            <a:off x="7338336" y="1722928"/>
            <a:ext cx="1232009" cy="976791"/>
          </a:xfrm>
          <a:prstGeom prst="wedgeEllipseCallout">
            <a:avLst>
              <a:gd name="adj1" fmla="val -2365"/>
              <a:gd name="adj2" fmla="val 90168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SPM2</a:t>
            </a:r>
            <a:r>
              <a:rPr lang="en-US" sz="1000" dirty="0">
                <a:solidFill>
                  <a:schemeClr val="tx1"/>
                </a:solidFill>
              </a:rPr>
              <a:t>: splitting each item into 5-10 tasks</a:t>
            </a:r>
            <a:endParaRPr lang="fi-FI" sz="1000" dirty="0">
              <a:solidFill>
                <a:schemeClr val="tx1"/>
              </a:solidFill>
            </a:endParaRPr>
          </a:p>
        </p:txBody>
      </p:sp>
      <p:sp>
        <p:nvSpPr>
          <p:cNvPr id="58" name="Speech Bubble: Oval 57">
            <a:extLst>
              <a:ext uri="{FF2B5EF4-FFF2-40B4-BE49-F238E27FC236}">
                <a16:creationId xmlns:a16="http://schemas.microsoft.com/office/drawing/2014/main" id="{78530647-B33B-4D5B-84DC-AE458186E2AA}"/>
              </a:ext>
            </a:extLst>
          </p:cNvPr>
          <p:cNvSpPr/>
          <p:nvPr/>
        </p:nvSpPr>
        <p:spPr>
          <a:xfrm>
            <a:off x="5696613" y="1451180"/>
            <a:ext cx="1287478" cy="862904"/>
          </a:xfrm>
          <a:prstGeom prst="wedgeEllipseCallout">
            <a:avLst>
              <a:gd name="adj1" fmla="val -115541"/>
              <a:gd name="adj2" fmla="val 210810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SPM1</a:t>
            </a:r>
            <a:r>
              <a:rPr lang="en-US" sz="1000" dirty="0">
                <a:solidFill>
                  <a:schemeClr val="tx1"/>
                </a:solidFill>
              </a:rPr>
              <a:t>: Selecting PBL items for this Sprint</a:t>
            </a:r>
            <a:endParaRPr lang="fi-FI" sz="10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DF77ADE-9051-4539-B80A-3D1584D08E68}"/>
              </a:ext>
            </a:extLst>
          </p:cNvPr>
          <p:cNvSpPr/>
          <p:nvPr/>
        </p:nvSpPr>
        <p:spPr>
          <a:xfrm>
            <a:off x="315170" y="3769249"/>
            <a:ext cx="144623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79C2"/>
                </a:solidFill>
              </a:rPr>
              <a:t>Customer</a:t>
            </a:r>
            <a:br>
              <a:rPr lang="en-US" sz="1200" dirty="0">
                <a:solidFill>
                  <a:srgbClr val="0079C2"/>
                </a:solidFill>
              </a:rPr>
            </a:br>
            <a:r>
              <a:rPr lang="en-US" sz="1200" dirty="0">
                <a:solidFill>
                  <a:srgbClr val="0079C2"/>
                </a:solidFill>
              </a:rPr>
              <a:t>(and/or end-users)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E983811-74CF-4116-92CC-64B5868292D1}"/>
              </a:ext>
            </a:extLst>
          </p:cNvPr>
          <p:cNvGrpSpPr/>
          <p:nvPr/>
        </p:nvGrpSpPr>
        <p:grpSpPr>
          <a:xfrm>
            <a:off x="3247636" y="4308287"/>
            <a:ext cx="297766" cy="497301"/>
            <a:chOff x="3591798" y="3429706"/>
            <a:chExt cx="297766" cy="497301"/>
          </a:xfrm>
        </p:grpSpPr>
        <p:sp>
          <p:nvSpPr>
            <p:cNvPr id="63" name="Flowchart: Stored Data 62">
              <a:extLst>
                <a:ext uri="{FF2B5EF4-FFF2-40B4-BE49-F238E27FC236}">
                  <a16:creationId xmlns:a16="http://schemas.microsoft.com/office/drawing/2014/main" id="{DFAE8037-E16E-4A5F-8815-FB47C632B298}"/>
                </a:ext>
              </a:extLst>
            </p:cNvPr>
            <p:cNvSpPr/>
            <p:nvPr/>
          </p:nvSpPr>
          <p:spPr>
            <a:xfrm rot="16200000" flipV="1">
              <a:off x="3492030" y="3529474"/>
              <a:ext cx="497301" cy="297766"/>
            </a:xfrm>
            <a:prstGeom prst="flowChartOnlineStorag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6848119-1D9E-419F-B458-6DE703C027BC}"/>
                </a:ext>
              </a:extLst>
            </p:cNvPr>
            <p:cNvCxnSpPr>
              <a:cxnSpLocks/>
            </p:cNvCxnSpPr>
            <p:nvPr/>
          </p:nvCxnSpPr>
          <p:spPr>
            <a:xfrm>
              <a:off x="3626687" y="3586558"/>
              <a:ext cx="53701" cy="2961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2966643-A2DE-48F9-8EF4-224B83B2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0975" y="3581283"/>
              <a:ext cx="42395" cy="34888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Arc 65">
              <a:extLst>
                <a:ext uri="{FF2B5EF4-FFF2-40B4-BE49-F238E27FC236}">
                  <a16:creationId xmlns:a16="http://schemas.microsoft.com/office/drawing/2014/main" id="{683CEBFF-D71F-430B-BF5C-44D2E158C9EF}"/>
                </a:ext>
              </a:extLst>
            </p:cNvPr>
            <p:cNvSpPr/>
            <p:nvPr/>
          </p:nvSpPr>
          <p:spPr>
            <a:xfrm rot="10800000">
              <a:off x="3680389" y="3697787"/>
              <a:ext cx="120586" cy="116453"/>
            </a:xfrm>
            <a:prstGeom prst="arc">
              <a:avLst>
                <a:gd name="adj1" fmla="val 11207307"/>
                <a:gd name="adj2" fmla="val 0"/>
              </a:avLst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i-FI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68" name="Arrow: Left-Right 67">
            <a:extLst>
              <a:ext uri="{FF2B5EF4-FFF2-40B4-BE49-F238E27FC236}">
                <a16:creationId xmlns:a16="http://schemas.microsoft.com/office/drawing/2014/main" id="{FA477BA7-79D8-42D7-9DBE-3969F6B994D4}"/>
              </a:ext>
            </a:extLst>
          </p:cNvPr>
          <p:cNvSpPr/>
          <p:nvPr/>
        </p:nvSpPr>
        <p:spPr>
          <a:xfrm>
            <a:off x="1570394" y="3337933"/>
            <a:ext cx="2767570" cy="685752"/>
          </a:xfrm>
          <a:prstGeom prst="leftRightArrow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frequent communication</a:t>
            </a:r>
            <a:endParaRPr lang="fi-FI" sz="1200" dirty="0">
              <a:solidFill>
                <a:schemeClr val="tx1"/>
              </a:solidFill>
            </a:endParaRPr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A28D7CBC-3DA5-4369-8C2A-B0A4ED157163}"/>
              </a:ext>
            </a:extLst>
          </p:cNvPr>
          <p:cNvSpPr/>
          <p:nvPr/>
        </p:nvSpPr>
        <p:spPr>
          <a:xfrm>
            <a:off x="5371077" y="3271913"/>
            <a:ext cx="1820537" cy="861139"/>
          </a:xfrm>
          <a:prstGeom prst="leftRightArrow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daily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communication</a:t>
            </a:r>
            <a:endParaRPr lang="fi-FI" sz="1200" dirty="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D8CE210-FC32-431C-B67E-7D9765ACD885}"/>
              </a:ext>
            </a:extLst>
          </p:cNvPr>
          <p:cNvSpPr/>
          <p:nvPr/>
        </p:nvSpPr>
        <p:spPr>
          <a:xfrm>
            <a:off x="6967762" y="3868893"/>
            <a:ext cx="40711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Development team</a:t>
            </a:r>
          </a:p>
          <a:p>
            <a:r>
              <a:rPr lang="en-US" sz="1000" dirty="0"/>
              <a:t>* 3-9 members</a:t>
            </a:r>
            <a:br>
              <a:rPr lang="en-US" sz="1000" dirty="0"/>
            </a:br>
            <a:r>
              <a:rPr lang="en-US" sz="1000" dirty="0"/>
              <a:t>* cross-functional, self-organizing, plans and manages </a:t>
            </a:r>
            <a:r>
              <a:rPr lang="en-US" sz="1000" b="1" dirty="0"/>
              <a:t>the</a:t>
            </a:r>
            <a:r>
              <a:rPr lang="en-US" sz="1000" dirty="0"/>
              <a:t> </a:t>
            </a:r>
            <a:r>
              <a:rPr lang="en-US" sz="1000" b="1" dirty="0"/>
              <a:t>work</a:t>
            </a:r>
            <a:br>
              <a:rPr lang="en-US" sz="1000" dirty="0"/>
            </a:br>
            <a:r>
              <a:rPr lang="en-US" sz="1000" dirty="0"/>
              <a:t>* some developer could double as part-time </a:t>
            </a:r>
            <a:r>
              <a:rPr lang="en-US" sz="1000"/>
              <a:t>PO or SM</a:t>
            </a:r>
            <a:endParaRPr lang="fi-FI" sz="10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8940430-D991-4305-BE65-063CDAA23EEA}"/>
              </a:ext>
            </a:extLst>
          </p:cNvPr>
          <p:cNvSpPr/>
          <p:nvPr/>
        </p:nvSpPr>
        <p:spPr>
          <a:xfrm>
            <a:off x="9509363" y="4729248"/>
            <a:ext cx="21287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Scrum team</a:t>
            </a:r>
            <a:endParaRPr lang="fi-FI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7EB8E64-91AF-4045-A0E9-096B0F6C065E}"/>
              </a:ext>
            </a:extLst>
          </p:cNvPr>
          <p:cNvCxnSpPr>
            <a:cxnSpLocks/>
          </p:cNvCxnSpPr>
          <p:nvPr/>
        </p:nvCxnSpPr>
        <p:spPr>
          <a:xfrm>
            <a:off x="7234848" y="142429"/>
            <a:ext cx="0" cy="221668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B69571B-4328-4B57-B180-BEADA2A43C1B}"/>
              </a:ext>
            </a:extLst>
          </p:cNvPr>
          <p:cNvCxnSpPr>
            <a:cxnSpLocks/>
          </p:cNvCxnSpPr>
          <p:nvPr/>
        </p:nvCxnSpPr>
        <p:spPr>
          <a:xfrm flipV="1">
            <a:off x="5908746" y="446642"/>
            <a:ext cx="309482" cy="128677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A8CC187-5BF1-4A27-BD47-A72284199737}"/>
              </a:ext>
            </a:extLst>
          </p:cNvPr>
          <p:cNvCxnSpPr>
            <a:cxnSpLocks/>
          </p:cNvCxnSpPr>
          <p:nvPr/>
        </p:nvCxnSpPr>
        <p:spPr>
          <a:xfrm flipV="1">
            <a:off x="5925823" y="842148"/>
            <a:ext cx="292405" cy="8260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79611FA-1C21-454D-9686-1F080A537899}"/>
              </a:ext>
            </a:extLst>
          </p:cNvPr>
          <p:cNvCxnSpPr>
            <a:cxnSpLocks/>
          </p:cNvCxnSpPr>
          <p:nvPr/>
        </p:nvCxnSpPr>
        <p:spPr>
          <a:xfrm flipV="1">
            <a:off x="5908746" y="1207548"/>
            <a:ext cx="288658" cy="5153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14830B68-126D-4E15-B09C-8C5860B2B384}"/>
              </a:ext>
            </a:extLst>
          </p:cNvPr>
          <p:cNvSpPr/>
          <p:nvPr/>
        </p:nvSpPr>
        <p:spPr>
          <a:xfrm>
            <a:off x="366401" y="216933"/>
            <a:ext cx="2323657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PBL items can be </a:t>
            </a:r>
            <a:r>
              <a:rPr lang="en-US" sz="1400" dirty="0"/>
              <a:t>e.g.  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features (e.g. with user stories)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other kind (non-functional) requirements that need work done all over the product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pre-work, post-work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usability test, acceptance test</a:t>
            </a:r>
          </a:p>
        </p:txBody>
      </p:sp>
      <p:pic>
        <p:nvPicPr>
          <p:cNvPr id="87" name="Graphic 86" descr="Group of women">
            <a:extLst>
              <a:ext uri="{FF2B5EF4-FFF2-40B4-BE49-F238E27FC236}">
                <a16:creationId xmlns:a16="http://schemas.microsoft.com/office/drawing/2014/main" id="{FBF43810-098E-443D-B32C-4AF8878C82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690058" y="5304679"/>
            <a:ext cx="914400" cy="914400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69B540C3-BF6E-4764-B24C-56A96CB39F20}"/>
              </a:ext>
            </a:extLst>
          </p:cNvPr>
          <p:cNvSpPr/>
          <p:nvPr/>
        </p:nvSpPr>
        <p:spPr>
          <a:xfrm>
            <a:off x="2238535" y="6107687"/>
            <a:ext cx="330731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Other stakeholders</a:t>
            </a:r>
          </a:p>
          <a:p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(management, finance, legal, government, …)</a:t>
            </a:r>
            <a:endParaRPr lang="fi-FI" sz="12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27E98CC-7A7E-48C1-AEB4-9D6AD082C428}"/>
              </a:ext>
            </a:extLst>
          </p:cNvPr>
          <p:cNvSpPr/>
          <p:nvPr/>
        </p:nvSpPr>
        <p:spPr>
          <a:xfrm>
            <a:off x="526973" y="4752086"/>
            <a:ext cx="21456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could be also an external = customer PO.</a:t>
            </a:r>
            <a:br>
              <a:rPr lang="en-US" sz="12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But external PO still part of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The Scrum team</a:t>
            </a:r>
            <a:endParaRPr lang="fi-FI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1CAC7A1-3A51-429B-9C0F-2CA5E2B4BF2E}"/>
              </a:ext>
            </a:extLst>
          </p:cNvPr>
          <p:cNvSpPr/>
          <p:nvPr/>
        </p:nvSpPr>
        <p:spPr>
          <a:xfrm>
            <a:off x="3087979" y="4740026"/>
            <a:ext cx="7104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e.PO</a:t>
            </a:r>
            <a:endParaRPr lang="fi-FI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21EA6E4-FA07-4E4D-8A49-6EE617AE0595}"/>
              </a:ext>
            </a:extLst>
          </p:cNvPr>
          <p:cNvCxnSpPr/>
          <p:nvPr/>
        </p:nvCxnSpPr>
        <p:spPr>
          <a:xfrm flipV="1">
            <a:off x="2377440" y="4634594"/>
            <a:ext cx="769818" cy="393148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13394A8B-9481-482B-AD57-B6990EF2B388}"/>
              </a:ext>
            </a:extLst>
          </p:cNvPr>
          <p:cNvSpPr/>
          <p:nvPr/>
        </p:nvSpPr>
        <p:spPr>
          <a:xfrm>
            <a:off x="9639385" y="6112022"/>
            <a:ext cx="20313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2000-2020 Juhani Välimäki</a:t>
            </a:r>
            <a:endParaRPr lang="fi-FI" sz="12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2A3DBB0-757E-458D-883D-5AE1A54493DD}"/>
              </a:ext>
            </a:extLst>
          </p:cNvPr>
          <p:cNvCxnSpPr>
            <a:cxnSpLocks/>
            <a:stCxn id="32" idx="0"/>
          </p:cNvCxnSpPr>
          <p:nvPr/>
        </p:nvCxnSpPr>
        <p:spPr>
          <a:xfrm>
            <a:off x="7652363" y="3069564"/>
            <a:ext cx="0" cy="6160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75133A-9912-4A3A-9B7C-80613BC3A619}"/>
              </a:ext>
            </a:extLst>
          </p:cNvPr>
          <p:cNvCxnSpPr>
            <a:cxnSpLocks/>
          </p:cNvCxnSpPr>
          <p:nvPr/>
        </p:nvCxnSpPr>
        <p:spPr>
          <a:xfrm>
            <a:off x="7412985" y="3064289"/>
            <a:ext cx="0" cy="6160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E8A02B4-BCC2-4C61-8F70-E93E13B28DBD}"/>
              </a:ext>
            </a:extLst>
          </p:cNvPr>
          <p:cNvSpPr/>
          <p:nvPr/>
        </p:nvSpPr>
        <p:spPr>
          <a:xfrm>
            <a:off x="7204412" y="3303666"/>
            <a:ext cx="317122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</a:rPr>
              <a:t>PO</a:t>
            </a:r>
            <a:endParaRPr lang="fi-FI" sz="600" dirty="0">
              <a:solidFill>
                <a:schemeClr val="bg1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E9E1DB2-B6A5-4A3B-A729-357CC06E506C}"/>
              </a:ext>
            </a:extLst>
          </p:cNvPr>
          <p:cNvSpPr/>
          <p:nvPr/>
        </p:nvSpPr>
        <p:spPr>
          <a:xfrm>
            <a:off x="7437099" y="3303666"/>
            <a:ext cx="317122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</a:rPr>
              <a:t>SM</a:t>
            </a:r>
            <a:endParaRPr lang="fi-FI" sz="600" dirty="0">
              <a:solidFill>
                <a:schemeClr val="bg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00F0279-0DB6-449F-B18B-636C2B6516E5}"/>
              </a:ext>
            </a:extLst>
          </p:cNvPr>
          <p:cNvSpPr/>
          <p:nvPr/>
        </p:nvSpPr>
        <p:spPr>
          <a:xfrm>
            <a:off x="4070643" y="4286279"/>
            <a:ext cx="297940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- communicates with customer</a:t>
            </a:r>
          </a:p>
          <a:p>
            <a:r>
              <a:rPr lang="en-US" sz="1200" dirty="0"/>
              <a:t>- creates </a:t>
            </a:r>
            <a:r>
              <a:rPr lang="en-US" sz="1200" b="1" dirty="0"/>
              <a:t>the product</a:t>
            </a:r>
            <a:r>
              <a:rPr lang="en-US" sz="1200" dirty="0"/>
              <a:t> </a:t>
            </a:r>
            <a:r>
              <a:rPr lang="en-US" sz="1200" b="1" dirty="0"/>
              <a:t>vision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dirty="0"/>
              <a:t>- updates vision in form of PBL items</a:t>
            </a:r>
            <a:br>
              <a:rPr lang="en-US" sz="1200" dirty="0"/>
            </a:br>
            <a:r>
              <a:rPr lang="en-US" sz="1200" dirty="0"/>
              <a:t>- accepts PBL items done/not in Review</a:t>
            </a:r>
          </a:p>
          <a:p>
            <a:r>
              <a:rPr lang="en-US" sz="1200" dirty="0"/>
              <a:t>- explains the PBL items</a:t>
            </a:r>
            <a:endParaRPr lang="fi-FI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0A859E-9440-481F-AE8D-02C7E63C1FCD}"/>
              </a:ext>
            </a:extLst>
          </p:cNvPr>
          <p:cNvSpPr/>
          <p:nvPr/>
        </p:nvSpPr>
        <p:spPr>
          <a:xfrm>
            <a:off x="10032742" y="-21047"/>
            <a:ext cx="5409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Work</a:t>
            </a:r>
            <a:endParaRPr lang="fi-FI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D3417BA-5AE1-46ED-BC6F-C26C015FFA2A}"/>
              </a:ext>
            </a:extLst>
          </p:cNvPr>
          <p:cNvSpPr/>
          <p:nvPr/>
        </p:nvSpPr>
        <p:spPr>
          <a:xfrm>
            <a:off x="10573724" y="2646607"/>
            <a:ext cx="146936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((In some tools,</a:t>
            </a:r>
          </a:p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e.g. Trello, we might have the SBL tasks as a task checklist inside the PBL item))</a:t>
            </a:r>
            <a:endParaRPr lang="fi-FI" sz="10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99061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HaagaHelia">
      <a:dk1>
        <a:srgbClr val="000000"/>
      </a:dk1>
      <a:lt1>
        <a:srgbClr val="FFFFFF"/>
      </a:lt1>
      <a:dk2>
        <a:srgbClr val="0079C1"/>
      </a:dk2>
      <a:lt2>
        <a:srgbClr val="FFFFFF"/>
      </a:lt2>
      <a:accent1>
        <a:srgbClr val="00A9CC"/>
      </a:accent1>
      <a:accent2>
        <a:srgbClr val="1FAF99"/>
      </a:accent2>
      <a:accent3>
        <a:srgbClr val="8AADDB"/>
      </a:accent3>
      <a:accent4>
        <a:srgbClr val="9AC879"/>
      </a:accent4>
      <a:accent5>
        <a:srgbClr val="EA5892"/>
      </a:accent5>
      <a:accent6>
        <a:srgbClr val="FED702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aga-Helian Powerpoint-esityspohja 2019.pptx [Read-Only]" id="{C5507E11-A095-4CD3-A621-856F9D27A94F}" vid="{C66359F7-AF97-4B2D-96EF-5F5A29019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C55B41993A414DABB8DD07ACBA0814" ma:contentTypeVersion="1" ma:contentTypeDescription="Create a new document." ma:contentTypeScope="" ma:versionID="3ea0c22b5866975a7b271665de4056c5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ef2aa9ed40e72a78c3822fc753b43e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E796119-C1AC-4C3E-8B10-0A4C814170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6132B7D-BA1F-44EE-B101-B22C087F7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2517F8F-6655-4B18-A7FE-A22E792F9C54}">
  <ds:schemaRefs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sharepoint/v3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154</TotalTime>
  <Words>394</Words>
  <Application>Microsoft Office PowerPoint</Application>
  <PresentationFormat>Widescreen</PresentationFormat>
  <Paragraphs>62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Wingdings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Välimäki Juhani</dc:creator>
  <cp:keywords/>
  <dc:description/>
  <cp:lastModifiedBy>Välimäki Juhani</cp:lastModifiedBy>
  <cp:revision>36</cp:revision>
  <cp:lastPrinted>2019-08-14T08:58:58Z</cp:lastPrinted>
  <dcterms:created xsi:type="dcterms:W3CDTF">2020-01-25T19:47:00Z</dcterms:created>
  <dcterms:modified xsi:type="dcterms:W3CDTF">2020-01-25T22:51:46Z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0x01010024C55B41993A414DABB8DD07ACBA0814</vt:lpwstr>
  </property>
</Properties>
</file>

<file path=docProps/thumbnail.jpeg>
</file>